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36" r:id="rId4"/>
    <p:sldId id="341" r:id="rId5"/>
    <p:sldId id="342" r:id="rId6"/>
    <p:sldId id="337" r:id="rId7"/>
    <p:sldId id="272" r:id="rId8"/>
    <p:sldId id="338" r:id="rId9"/>
    <p:sldId id="290" r:id="rId10"/>
    <p:sldId id="309" r:id="rId11"/>
    <p:sldId id="304" r:id="rId12"/>
    <p:sldId id="310" r:id="rId13"/>
    <p:sldId id="311" r:id="rId14"/>
    <p:sldId id="312" r:id="rId15"/>
    <p:sldId id="313" r:id="rId16"/>
    <p:sldId id="314" r:id="rId17"/>
    <p:sldId id="315" r:id="rId18"/>
    <p:sldId id="264" r:id="rId19"/>
    <p:sldId id="275" r:id="rId20"/>
    <p:sldId id="276" r:id="rId21"/>
    <p:sldId id="277" r:id="rId22"/>
    <p:sldId id="349" r:id="rId23"/>
    <p:sldId id="279" r:id="rId24"/>
    <p:sldId id="281" r:id="rId25"/>
    <p:sldId id="285" r:id="rId26"/>
    <p:sldId id="286" r:id="rId27"/>
    <p:sldId id="287" r:id="rId28"/>
    <p:sldId id="288" r:id="rId29"/>
    <p:sldId id="289" r:id="rId30"/>
    <p:sldId id="316" r:id="rId31"/>
    <p:sldId id="317" r:id="rId32"/>
    <p:sldId id="318" r:id="rId33"/>
    <p:sldId id="333" r:id="rId34"/>
    <p:sldId id="334" r:id="rId35"/>
    <p:sldId id="335" r:id="rId36"/>
    <p:sldId id="321" r:id="rId37"/>
    <p:sldId id="284" r:id="rId38"/>
    <p:sldId id="293" r:id="rId39"/>
    <p:sldId id="294" r:id="rId40"/>
    <p:sldId id="298" r:id="rId41"/>
    <p:sldId id="299" r:id="rId42"/>
    <p:sldId id="322" r:id="rId43"/>
    <p:sldId id="328" r:id="rId44"/>
    <p:sldId id="329" r:id="rId45"/>
    <p:sldId id="330" r:id="rId46"/>
    <p:sldId id="331" r:id="rId47"/>
    <p:sldId id="332" r:id="rId48"/>
    <p:sldId id="339" r:id="rId49"/>
    <p:sldId id="305" r:id="rId50"/>
    <p:sldId id="348" r:id="rId51"/>
    <p:sldId id="307" r:id="rId52"/>
    <p:sldId id="343" r:id="rId53"/>
    <p:sldId id="346" r:id="rId54"/>
    <p:sldId id="345" r:id="rId55"/>
    <p:sldId id="344" r:id="rId56"/>
    <p:sldId id="308" r:id="rId57"/>
    <p:sldId id="347" r:id="rId58"/>
    <p:sldId id="340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05" userDrawn="1">
          <p15:clr>
            <a:srgbClr val="A4A3A4"/>
          </p15:clr>
        </p15:guide>
        <p15:guide id="2" pos="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53FF"/>
    <a:srgbClr val="CD9BFF"/>
    <a:srgbClr val="CFBAE0"/>
    <a:srgbClr val="F2F2F2"/>
    <a:srgbClr val="2F2F2F"/>
    <a:srgbClr val="1D003A"/>
    <a:srgbClr val="F9F8FA"/>
    <a:srgbClr val="9933FF"/>
    <a:srgbClr val="F5F1F5"/>
    <a:srgbClr val="ECD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C2D38-8616-4126-843F-85A3F386E274}" v="1407" dt="2021-08-08T05:36:17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2741" autoAdjust="0"/>
  </p:normalViewPr>
  <p:slideViewPr>
    <p:cSldViewPr snapToGrid="0">
      <p:cViewPr varScale="1">
        <p:scale>
          <a:sx n="83" d="100"/>
          <a:sy n="83" d="100"/>
        </p:scale>
        <p:origin x="-486" y="-78"/>
      </p:cViewPr>
      <p:guideLst>
        <p:guide orient="horz" pos="2205"/>
        <p:guide pos="4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00887-95D1-4918-B305-9A7DD5416E3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D24FF-A6F8-4DF5-AC2A-C572C9CAD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20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1</a:t>
            </a:r>
            <a:r>
              <a:rPr lang="ko-KR" altLang="en-US" dirty="0"/>
              <a:t>조는 </a:t>
            </a:r>
            <a:r>
              <a:rPr lang="en-US" altLang="ko-KR" dirty="0"/>
              <a:t>PC</a:t>
            </a:r>
            <a:r>
              <a:rPr lang="ko-KR" altLang="en-US" dirty="0"/>
              <a:t>방 관리프로그램을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공공장소에 가기 힘든 요즘</a:t>
            </a:r>
            <a:r>
              <a:rPr lang="en-US" altLang="ko-KR" dirty="0"/>
              <a:t>, </a:t>
            </a:r>
            <a:r>
              <a:rPr lang="ko-KR" altLang="en-US" dirty="0"/>
              <a:t>집에서도 </a:t>
            </a:r>
            <a:r>
              <a:rPr lang="en-US" altLang="ko-KR" dirty="0"/>
              <a:t>PC</a:t>
            </a:r>
            <a:r>
              <a:rPr lang="ko-KR" altLang="en-US" dirty="0"/>
              <a:t>방 분위기를 내면 어떨까 하는 의도와</a:t>
            </a:r>
            <a:endParaRPr lang="en-US" altLang="ko-KR" dirty="0"/>
          </a:p>
          <a:p>
            <a:r>
              <a:rPr lang="ko-KR" altLang="en-US" dirty="0"/>
              <a:t>자바로 배운 기능을 </a:t>
            </a:r>
            <a:r>
              <a:rPr lang="en-US" altLang="ko-KR" dirty="0"/>
              <a:t>5</a:t>
            </a:r>
            <a:r>
              <a:rPr lang="ko-KR" altLang="en-US" dirty="0"/>
              <a:t>명에서 적절하게 나누어 구현을 할 수 있을 </a:t>
            </a:r>
            <a:r>
              <a:rPr lang="ko-KR" altLang="en-US" dirty="0" err="1"/>
              <a:t>것같아</a:t>
            </a:r>
            <a:r>
              <a:rPr lang="ko-KR" altLang="en-US" dirty="0"/>
              <a:t> 기획을 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24FF-A6F8-4DF5-AC2A-C572C9CADE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00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24FF-A6F8-4DF5-AC2A-C572C9CADE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3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24FF-A6F8-4DF5-AC2A-C572C9CADE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88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D24FF-A6F8-4DF5-AC2A-C572C9CADE6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44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BC08D35-440D-4265-92B8-E4D3322C9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49F9D08-5C32-4C63-B328-FF24DC5CF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C8E637-BCD6-402D-9489-FA81F6AC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AEB8782-82BF-4D56-8196-6A85CB26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DE39C52-6C61-4223-9FE6-BEAF4A4C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6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54B1660-07A9-4720-A3B6-49172065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473F6D4-3505-48D4-8016-A2C8B46E3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71F6B98-CC2D-4CF4-9E58-2D9B25010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2A94D0-1AAF-4C16-8C97-191EA68B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4F16CD1-8109-495F-8DF9-89E11B43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5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88EC109-3C8E-4343-8F27-7C6FF8AE42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073A05F-9D44-4621-B40F-80417C996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B1B48F4-4550-4E08-9C09-88DBBCCA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51FCB51-3D9A-4FCD-95A0-428A07F0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DC920F6-CC6C-49E9-AC2D-88161757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02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8606D2-0F1E-4461-AE05-E64A5434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305DBF3-B194-495C-A2C2-9A79756C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247D0ED-82E0-4D2D-A891-C5C50B78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C2CE3C4-C68C-4D56-86CF-37025A97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B6DBB1E-FBDA-4BC1-B0AE-6F7F3B15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06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5F86D5-17AD-4AF0-AFE7-8BEFCAB8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5BDD6AC-DB85-4D55-8498-AC70E12B3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589A779-7C26-4C40-8078-4DA5D58A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74743F9-1298-482E-8502-A9BF0D07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B1A96DC-4079-4E3C-96AA-E323780A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7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479BE7E-46A7-4136-9137-207E562D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1871717-1898-494A-AE15-B17176FA2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8E81CD9-3E71-4E89-9109-C12076E7A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975ED8A-EF95-474D-866B-705A2C49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BF09AC6-5997-49DF-AAF1-23499111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2D17F36-0AF9-4C8E-9124-41071AD5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0143B8-5CDA-4ABC-80E9-68BC5E65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E443B32-DC50-4123-AC51-A72428E13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2B46A06-4FFE-47E6-A2EE-67C8718EB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8B4A2D59-6AE2-495D-871C-955CA6998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EF1107B-7A4E-4F8E-AFC8-2244E0A6B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27A34D4A-85BD-4B8F-9EF4-61072071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5FBFA4D-FD08-44F9-83F4-AF3FCD67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C9ED8FD4-5EBD-439E-A307-4C3ECC31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8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42F8D8F-02AE-4F77-8C4C-BBC60530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74F4A6B-2C02-443C-9993-9655576B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8BA624C-2812-45F5-AC77-31F4203A0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EA8C495-E780-4481-8B35-D3A5FBB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5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161EDFBD-4163-46D7-8F55-6FFDFD6B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2D26069-DCEA-4906-8CC0-9328B25A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36EFF2D-7AC5-475F-AE7B-0BE9C7E9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4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F07C92-A4F1-4FAA-B1D9-D20E046F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5229113-91ED-449E-B42A-7D60ED07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073E034-441A-4827-9874-B8804F747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8A1F2F6-48D2-410B-8AB3-899CF427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808C9B7-ED30-4820-9A40-B5540E6A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5916351-4F26-466B-A288-950547BB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4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8394AE-C94B-4D85-A2AD-D1FFB2AE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1344188-49F1-4694-8DFC-BA69C09FF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7B1E566-9E07-4B29-83A0-7BC74D0B6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7B02BCC-DAC0-457C-9794-11AA3840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42F9217-C121-47BD-9916-AEC11EEF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274073F-D2C3-4994-8BED-77254FA1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9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8BEC8C5-CA00-42FD-B8D5-9C57502F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23D9324-0050-415E-AA91-4B88B32EC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3B7A639-70D7-4611-A20A-0699B4CA4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59B4-0CE3-43DB-BF70-5C5374F9A806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ACB708-A02C-48B3-89BB-1DA0ADF1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4A6897B-C669-4664-9D03-637D8C961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B9E5-F2C3-4365-94CC-062CAF5BA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9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1.wdp"/><Relationship Id="rId4" Type="http://schemas.openxmlformats.org/officeDocument/2006/relationships/image" Target="../media/image47.PNG"/><Relationship Id="rId9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2568431" y="2466363"/>
            <a:ext cx="7180973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001D39F-695A-46C3-8A16-266F582848CF}"/>
              </a:ext>
            </a:extLst>
          </p:cNvPr>
          <p:cNvSpPr/>
          <p:nvPr/>
        </p:nvSpPr>
        <p:spPr>
          <a:xfrm>
            <a:off x="2442596" y="3357585"/>
            <a:ext cx="3531764" cy="4420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원은정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류상훈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정온화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이예림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김광중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2442592" y="2382474"/>
            <a:ext cx="7180977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57C851D-8358-4523-8019-B42D8BB1619B}"/>
              </a:ext>
            </a:extLst>
          </p:cNvPr>
          <p:cNvSpPr/>
          <p:nvPr/>
        </p:nvSpPr>
        <p:spPr>
          <a:xfrm>
            <a:off x="2451099" y="2393950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E4C7F480-F6B5-4D05-9E46-A44FB8FBBAD9}"/>
              </a:ext>
            </a:extLst>
          </p:cNvPr>
          <p:cNvSpPr/>
          <p:nvPr/>
        </p:nvSpPr>
        <p:spPr>
          <a:xfrm>
            <a:off x="2628552" y="2559050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3213578" y="2543506"/>
            <a:ext cx="769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PC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방 관리 프로그램 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PPT PRESENTATION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3205994" y="2382474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667A89E-0EB4-41D2-96CA-CBEF0289B0F0}"/>
              </a:ext>
            </a:extLst>
          </p:cNvPr>
          <p:cNvCxnSpPr/>
          <p:nvPr/>
        </p:nvCxnSpPr>
        <p:spPr>
          <a:xfrm>
            <a:off x="2920652" y="2863850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60C5B7F-68B2-474D-8572-078E28426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565437A-5A7E-4EFF-B4A4-FB9DE5462BC8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115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C795EE5-A062-4DDE-AB0F-02A7A3BDD950}"/>
              </a:ext>
            </a:extLst>
          </p:cNvPr>
          <p:cNvSpPr/>
          <p:nvPr/>
        </p:nvSpPr>
        <p:spPr>
          <a:xfrm>
            <a:off x="376762" y="2189521"/>
            <a:ext cx="11518904" cy="4365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494094" y="375092"/>
            <a:ext cx="11401572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368259" y="291203"/>
            <a:ext cx="11401572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57C851D-8358-4523-8019-B42D8BB1619B}"/>
              </a:ext>
            </a:extLst>
          </p:cNvPr>
          <p:cNvSpPr/>
          <p:nvPr/>
        </p:nvSpPr>
        <p:spPr>
          <a:xfrm>
            <a:off x="376762" y="302679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E4C7F480-F6B5-4D05-9E46-A44FB8FBBAD9}"/>
              </a:ext>
            </a:extLst>
          </p:cNvPr>
          <p:cNvSpPr/>
          <p:nvPr/>
        </p:nvSpPr>
        <p:spPr>
          <a:xfrm>
            <a:off x="554215" y="467779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1245776" y="437358"/>
            <a:ext cx="636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유사 프로그램 분석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1131657" y="291203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667A89E-0EB4-41D2-96CA-CBEF0289B0F0}"/>
              </a:ext>
            </a:extLst>
          </p:cNvPr>
          <p:cNvCxnSpPr/>
          <p:nvPr/>
        </p:nvCxnSpPr>
        <p:spPr>
          <a:xfrm>
            <a:off x="846315" y="772579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5538D48-7FC6-4860-B3D2-17B46D6AB07F}"/>
              </a:ext>
            </a:extLst>
          </p:cNvPr>
          <p:cNvSpPr txBox="1"/>
          <p:nvPr/>
        </p:nvSpPr>
        <p:spPr>
          <a:xfrm>
            <a:off x="467460" y="1369078"/>
            <a:ext cx="11223338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네티모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피카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게토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넷커맨더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멀티샵과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같은 실제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 프로그램 기능을 알아보고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메뉴주문화면을 지금까지 배워온 자바와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GUI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를 접목시켜 구현 해봤습니다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FB8E0FBF-B941-4E28-8D6F-67F26609C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2" t="4496" r="50000" b="79254"/>
          <a:stretch/>
        </p:blipFill>
        <p:spPr>
          <a:xfrm>
            <a:off x="1566561" y="3684137"/>
            <a:ext cx="2683114" cy="1075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D7C5840-81C2-43E6-AE17-8A4301B1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896" y="2685973"/>
            <a:ext cx="5137494" cy="30714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EEC7B7E-FF13-434E-BF78-F6D6EE1AF266}"/>
              </a:ext>
            </a:extLst>
          </p:cNvPr>
          <p:cNvSpPr txBox="1"/>
          <p:nvPr/>
        </p:nvSpPr>
        <p:spPr>
          <a:xfrm>
            <a:off x="1566561" y="5869933"/>
            <a:ext cx="2679264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로그인 </a:t>
            </a:r>
            <a:r>
              <a:rPr lang="ko-KR" altLang="en-US" sz="200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후 고객 정보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390FB4C-1CF0-4078-91D8-D230A2F8F631}"/>
              </a:ext>
            </a:extLst>
          </p:cNvPr>
          <p:cNvSpPr txBox="1"/>
          <p:nvPr/>
        </p:nvSpPr>
        <p:spPr>
          <a:xfrm>
            <a:off x="5435624" y="5869933"/>
            <a:ext cx="5137494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음식 주문 화면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DA84EBA5-8C46-4DD5-9ED5-8D6885A4F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CF5B9DD-F0C1-4FD6-A438-B14C0EE82977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05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프로젝트 소개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BABF43F-17FC-486C-B270-5E95C58B8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8E8BE0-1098-4856-A4E9-428DC02E53A4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41623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56620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17627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81476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77173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74275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9465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41765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=""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85113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701570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16567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1" name="Picture 2" descr="C:\Users\Eunjung\Desktop\새 폴더\1.PNG">
            <a:extLst>
              <a:ext uri="{FF2B5EF4-FFF2-40B4-BE49-F238E27FC236}">
                <a16:creationId xmlns="" xmlns:a16="http://schemas.microsoft.com/office/drawing/2014/main" id="{B339B3CA-6F4A-4CCE-A527-A19DFCECE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9" y="3184274"/>
            <a:ext cx="5130684" cy="288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57877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41623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56620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17627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81476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77173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74275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9465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41765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85113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701570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16567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57877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선불 결제 화면</a:t>
            </a:r>
          </a:p>
        </p:txBody>
      </p:sp>
      <p:pic>
        <p:nvPicPr>
          <p:cNvPr id="79" name="Picture 2" descr="C:\Users\Eunjung\Desktop\새 폴더\2.PNG">
            <a:extLst>
              <a:ext uri="{FF2B5EF4-FFF2-40B4-BE49-F238E27FC236}">
                <a16:creationId xmlns="" xmlns:a16="http://schemas.microsoft.com/office/drawing/2014/main" id="{D7F6D6C2-4695-4ECB-AEB6-9199AE24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60" y="3168590"/>
            <a:ext cx="5050850" cy="284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=""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216182" y="5835078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화살표: 오른쪽 105">
            <a:extLst>
              <a:ext uri="{FF2B5EF4-FFF2-40B4-BE49-F238E27FC236}">
                <a16:creationId xmlns=""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22939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22BA831D-D2AA-4589-85DB-305C4352E215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116" name="사각형: 잘린 대각선 방향 모서리 115">
              <a:extLst>
                <a:ext uri="{FF2B5EF4-FFF2-40B4-BE49-F238E27FC236}">
                  <a16:creationId xmlns="" xmlns:a16="http://schemas.microsoft.com/office/drawing/2014/main" id="{61F2A021-4DE0-4BE9-B244-2542028D7F80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사각형: 잘린 대각선 방향 모서리 116">
              <a:extLst>
                <a:ext uri="{FF2B5EF4-FFF2-40B4-BE49-F238E27FC236}">
                  <a16:creationId xmlns="" xmlns:a16="http://schemas.microsoft.com/office/drawing/2014/main" id="{CCA2B357-1BDA-42D5-BC3E-FD97F0F14898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평행 사변형 117">
              <a:extLst>
                <a:ext uri="{FF2B5EF4-FFF2-40B4-BE49-F238E27FC236}">
                  <a16:creationId xmlns="" xmlns:a16="http://schemas.microsoft.com/office/drawing/2014/main" id="{85D27D55-BF11-4DC4-99C6-8165E4B6CD12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>
              <a:extLst>
                <a:ext uri="{FF2B5EF4-FFF2-40B4-BE49-F238E27FC236}">
                  <a16:creationId xmlns="" xmlns:a16="http://schemas.microsoft.com/office/drawing/2014/main" id="{5858C543-117A-4E4B-81C2-3F05C5A0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32343246-616C-42CC-B354-37F0AD653C89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121" name="그림 120">
            <a:extLst>
              <a:ext uri="{FF2B5EF4-FFF2-40B4-BE49-F238E27FC236}">
                <a16:creationId xmlns="" xmlns:a16="http://schemas.microsoft.com/office/drawing/2014/main" id="{3CAF3043-22BC-4D98-B70E-6138E1DB48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1D53B373-0498-4CB9-878C-66ABA6A4C113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B4DF4EEC-B482-49D5-B094-46C1929D9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1A3552D-DB84-4EB9-AFFA-9103491982B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63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C89E2302-4663-4D79-A3EE-8AA9B0B194CA}"/>
              </a:ext>
            </a:extLst>
          </p:cNvPr>
          <p:cNvGrpSpPr/>
          <p:nvPr/>
        </p:nvGrpSpPr>
        <p:grpSpPr>
          <a:xfrm>
            <a:off x="6635212" y="3591058"/>
            <a:ext cx="4168960" cy="3006614"/>
            <a:chOff x="578569" y="3422073"/>
            <a:chExt cx="4342020" cy="3042396"/>
          </a:xfrm>
        </p:grpSpPr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C4BD3FD1-1BB1-45E7-977D-F44A0659D159}"/>
                </a:ext>
              </a:extLst>
            </p:cNvPr>
            <p:cNvSpPr/>
            <p:nvPr/>
          </p:nvSpPr>
          <p:spPr>
            <a:xfrm>
              <a:off x="1848355" y="3886523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0154E7AA-EAB6-4B9B-8A22-14882340F2A9}"/>
                </a:ext>
              </a:extLst>
            </p:cNvPr>
            <p:cNvCxnSpPr/>
            <p:nvPr/>
          </p:nvCxnSpPr>
          <p:spPr>
            <a:xfrm>
              <a:off x="2063186" y="4101520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BE4153DC-2E7C-4F1F-9FAE-D97041670FF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514" y="3762527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52612E26-7C2E-4A0A-AAE5-23A50048CDB8}"/>
                </a:ext>
              </a:extLst>
            </p:cNvPr>
            <p:cNvSpPr/>
            <p:nvPr/>
          </p:nvSpPr>
          <p:spPr>
            <a:xfrm>
              <a:off x="578569" y="3426376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E18CCE6A-7786-48A5-B319-37097BFC2F7F}"/>
                </a:ext>
              </a:extLst>
            </p:cNvPr>
            <p:cNvSpPr/>
            <p:nvPr/>
          </p:nvSpPr>
          <p:spPr>
            <a:xfrm>
              <a:off x="584400" y="3422073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71CA561-2883-462F-B222-9707E625E40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19" y="3819175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263E96E1-380F-43FE-9E81-3E6B2DABCBCC}"/>
                </a:ext>
              </a:extLst>
            </p:cNvPr>
            <p:cNvSpPr/>
            <p:nvPr/>
          </p:nvSpPr>
          <p:spPr>
            <a:xfrm>
              <a:off x="4079040" y="3584365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B11AEA52-5F65-4E5F-87F1-27EE4F2EDF54}"/>
                </a:ext>
              </a:extLst>
            </p:cNvPr>
            <p:cNvGrpSpPr/>
            <p:nvPr/>
          </p:nvGrpSpPr>
          <p:grpSpPr>
            <a:xfrm>
              <a:off x="4506630" y="3586665"/>
              <a:ext cx="235433" cy="232875"/>
              <a:chOff x="10206101" y="1443566"/>
              <a:chExt cx="270933" cy="27000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D31CC0B2-E1DB-4CCA-9C7C-046B1CBA40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FCE2DB9F-CC6C-4081-8E1E-644E15804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AD100F19-72BC-4B4F-BBDA-27D8AE879E28}"/>
                </a:ext>
              </a:extLst>
            </p:cNvPr>
            <p:cNvSpPr/>
            <p:nvPr/>
          </p:nvSpPr>
          <p:spPr>
            <a:xfrm>
              <a:off x="584740" y="3430013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C9C6824A-D476-4BAE-A0BF-E44ED3E35F51}"/>
                </a:ext>
              </a:extLst>
            </p:cNvPr>
            <p:cNvSpPr/>
            <p:nvPr/>
          </p:nvSpPr>
          <p:spPr>
            <a:xfrm>
              <a:off x="735572" y="3546470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384C53E-706B-466C-B1AF-8F5AEF560D59}"/>
                </a:ext>
              </a:extLst>
            </p:cNvPr>
            <p:cNvCxnSpPr/>
            <p:nvPr/>
          </p:nvCxnSpPr>
          <p:spPr>
            <a:xfrm>
              <a:off x="950403" y="3761467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F8EF55A4-49DA-4A40-8191-3AABFC1A4730}"/>
                </a:ext>
              </a:extLst>
            </p:cNvPr>
            <p:cNvSpPr txBox="1"/>
            <p:nvPr/>
          </p:nvSpPr>
          <p:spPr>
            <a:xfrm>
              <a:off x="1192498" y="3502777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로그인화면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94" name="Picture 3" descr="C:\Users\Eunjung\Desktop\새 폴더\4.PNG">
              <a:extLst>
                <a:ext uri="{FF2B5EF4-FFF2-40B4-BE49-F238E27FC236}">
                  <a16:creationId xmlns="" xmlns:a16="http://schemas.microsoft.com/office/drawing/2014/main" id="{EA550624-D2A9-4219-A000-8C9D39FAB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77" y="4005147"/>
              <a:ext cx="4287860" cy="241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32E6EDC-620C-4F2A-85BA-21BA9B11C88A}"/>
              </a:ext>
            </a:extLst>
          </p:cNvPr>
          <p:cNvGrpSpPr/>
          <p:nvPr/>
        </p:nvGrpSpPr>
        <p:grpSpPr>
          <a:xfrm>
            <a:off x="6635212" y="344757"/>
            <a:ext cx="4168960" cy="2967360"/>
            <a:chOff x="7476328" y="3430013"/>
            <a:chExt cx="4342020" cy="3042396"/>
          </a:xfrm>
        </p:grpSpPr>
        <p:sp>
          <p:nvSpPr>
            <p:cNvPr id="77" name="타원 76">
              <a:extLst>
                <a:ext uri="{FF2B5EF4-FFF2-40B4-BE49-F238E27FC236}">
                  <a16:creationId xmlns="" xmlns:a16="http://schemas.microsoft.com/office/drawing/2014/main" id="{A5C34FE7-1E84-458E-B516-E0B4E1F6EA98}"/>
                </a:ext>
              </a:extLst>
            </p:cNvPr>
            <p:cNvSpPr/>
            <p:nvPr/>
          </p:nvSpPr>
          <p:spPr>
            <a:xfrm>
              <a:off x="8746114" y="3894463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2AA14A8D-6E6D-4762-8C47-933E632C818B}"/>
                </a:ext>
              </a:extLst>
            </p:cNvPr>
            <p:cNvCxnSpPr/>
            <p:nvPr/>
          </p:nvCxnSpPr>
          <p:spPr>
            <a:xfrm>
              <a:off x="8960945" y="4109460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35150D7C-51AF-48D3-B4F3-D98A4B8A6FB0}"/>
                </a:ext>
              </a:extLst>
            </p:cNvPr>
            <p:cNvCxnSpPr>
              <a:cxnSpLocks/>
            </p:cNvCxnSpPr>
            <p:nvPr/>
          </p:nvCxnSpPr>
          <p:spPr>
            <a:xfrm>
              <a:off x="9174273" y="3770467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3C7E3143-3E38-4500-BBF9-FF51CCF86A30}"/>
                </a:ext>
              </a:extLst>
            </p:cNvPr>
            <p:cNvSpPr/>
            <p:nvPr/>
          </p:nvSpPr>
          <p:spPr>
            <a:xfrm>
              <a:off x="7476328" y="3434316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B577548B-7C23-4AC3-B0D8-83CE64484B68}"/>
                </a:ext>
              </a:extLst>
            </p:cNvPr>
            <p:cNvSpPr/>
            <p:nvPr/>
          </p:nvSpPr>
          <p:spPr>
            <a:xfrm>
              <a:off x="7482159" y="3430013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8C85FE7B-0426-471F-81CB-50EF7D2FA8F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4778" y="3827115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9990D04E-068C-453E-88A9-9FC63CB438D8}"/>
                </a:ext>
              </a:extLst>
            </p:cNvPr>
            <p:cNvSpPr/>
            <p:nvPr/>
          </p:nvSpPr>
          <p:spPr>
            <a:xfrm>
              <a:off x="10976799" y="3592305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F117A4E1-3CE3-48D5-805E-6E30B3B49BE5}"/>
                </a:ext>
              </a:extLst>
            </p:cNvPr>
            <p:cNvGrpSpPr/>
            <p:nvPr/>
          </p:nvGrpSpPr>
          <p:grpSpPr>
            <a:xfrm>
              <a:off x="11404389" y="3594605"/>
              <a:ext cx="235433" cy="232875"/>
              <a:chOff x="10206101" y="1443566"/>
              <a:chExt cx="270933" cy="270000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="" xmlns:a16="http://schemas.microsoft.com/office/drawing/2014/main" id="{005A269A-CEE6-49E2-B378-4813E1AD31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="" xmlns:a16="http://schemas.microsoft.com/office/drawing/2014/main" id="{A5E4FCCD-5575-4F19-8846-3206187A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C420E5D4-5B13-48A2-B4EC-F51AC3556BBE}"/>
                </a:ext>
              </a:extLst>
            </p:cNvPr>
            <p:cNvSpPr/>
            <p:nvPr/>
          </p:nvSpPr>
          <p:spPr>
            <a:xfrm>
              <a:off x="7482499" y="3437953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4A4B8C78-8778-4F00-8A27-E82360937BB0}"/>
                </a:ext>
              </a:extLst>
            </p:cNvPr>
            <p:cNvSpPr/>
            <p:nvPr/>
          </p:nvSpPr>
          <p:spPr>
            <a:xfrm>
              <a:off x="7633331" y="3554410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="" xmlns:a16="http://schemas.microsoft.com/office/drawing/2014/main" id="{9642E7C7-9E46-4484-ADE6-C03442D6E782}"/>
                </a:ext>
              </a:extLst>
            </p:cNvPr>
            <p:cNvCxnSpPr/>
            <p:nvPr/>
          </p:nvCxnSpPr>
          <p:spPr>
            <a:xfrm>
              <a:off x="7848162" y="3769407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FB1DBF13-B090-4AF5-9888-32E748C57828}"/>
                </a:ext>
              </a:extLst>
            </p:cNvPr>
            <p:cNvSpPr txBox="1"/>
            <p:nvPr/>
          </p:nvSpPr>
          <p:spPr>
            <a:xfrm>
              <a:off x="8090257" y="3510717"/>
              <a:ext cx="16244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자리선택화면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95" name="Picture 2" descr="C:\Users\Eunjung\Desktop\새 폴더\3.PNG">
              <a:extLst>
                <a:ext uri="{FF2B5EF4-FFF2-40B4-BE49-F238E27FC236}">
                  <a16:creationId xmlns="" xmlns:a16="http://schemas.microsoft.com/office/drawing/2014/main" id="{80AA1A79-581E-45C8-B3A6-3FAB23916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8095" y="4039747"/>
              <a:ext cx="4235939" cy="238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DABBF28-8C79-4E9F-97F2-763DCB5BE7CF}"/>
              </a:ext>
            </a:extLst>
          </p:cNvPr>
          <p:cNvGrpSpPr/>
          <p:nvPr/>
        </p:nvGrpSpPr>
        <p:grpSpPr>
          <a:xfrm>
            <a:off x="1327650" y="2660673"/>
            <a:ext cx="4163361" cy="2963163"/>
            <a:chOff x="3594617" y="972034"/>
            <a:chExt cx="4342020" cy="304239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3274A49-C50A-4798-A1CE-582F191415EE}"/>
                </a:ext>
              </a:extLst>
            </p:cNvPr>
            <p:cNvSpPr/>
            <p:nvPr/>
          </p:nvSpPr>
          <p:spPr>
            <a:xfrm>
              <a:off x="4864403" y="1436484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7EB023F8-ED10-4EF6-902A-0C68D2128915}"/>
                </a:ext>
              </a:extLst>
            </p:cNvPr>
            <p:cNvCxnSpPr/>
            <p:nvPr/>
          </p:nvCxnSpPr>
          <p:spPr>
            <a:xfrm>
              <a:off x="5079234" y="1651481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B509209F-700A-454A-A3BA-E1A0AF350840}"/>
                </a:ext>
              </a:extLst>
            </p:cNvPr>
            <p:cNvCxnSpPr>
              <a:cxnSpLocks/>
            </p:cNvCxnSpPr>
            <p:nvPr/>
          </p:nvCxnSpPr>
          <p:spPr>
            <a:xfrm>
              <a:off x="5292562" y="1312488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C21EC278-133D-45EA-94DA-5F9F0700E73C}"/>
                </a:ext>
              </a:extLst>
            </p:cNvPr>
            <p:cNvSpPr/>
            <p:nvPr/>
          </p:nvSpPr>
          <p:spPr>
            <a:xfrm>
              <a:off x="3594617" y="976337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92C6A4C8-70A5-471E-AEB3-858099B8E401}"/>
                </a:ext>
              </a:extLst>
            </p:cNvPr>
            <p:cNvSpPr/>
            <p:nvPr/>
          </p:nvSpPr>
          <p:spPr>
            <a:xfrm>
              <a:off x="3600448" y="972034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04B7124C-65F0-4519-8BA3-BEB369A33CF0}"/>
                </a:ext>
              </a:extLst>
            </p:cNvPr>
            <p:cNvCxnSpPr>
              <a:cxnSpLocks/>
            </p:cNvCxnSpPr>
            <p:nvPr/>
          </p:nvCxnSpPr>
          <p:spPr>
            <a:xfrm>
              <a:off x="6623067" y="1369136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D8809759-88E5-49E4-BB0D-BF33984BDC68}"/>
                </a:ext>
              </a:extLst>
            </p:cNvPr>
            <p:cNvSpPr/>
            <p:nvPr/>
          </p:nvSpPr>
          <p:spPr>
            <a:xfrm>
              <a:off x="7095088" y="1134326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01BBC476-07F9-4960-BFB1-9A509FB222E6}"/>
                </a:ext>
              </a:extLst>
            </p:cNvPr>
            <p:cNvGrpSpPr/>
            <p:nvPr/>
          </p:nvGrpSpPr>
          <p:grpSpPr>
            <a:xfrm>
              <a:off x="7522678" y="1136626"/>
              <a:ext cx="235433" cy="232875"/>
              <a:chOff x="10206101" y="1443566"/>
              <a:chExt cx="270933" cy="270000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3EAD590A-3658-485F-9A68-FF83F2892B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A4FBA51E-98F0-44E8-BC51-395904609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093AF40A-2596-4014-823A-2C631AE9ED1F}"/>
                </a:ext>
              </a:extLst>
            </p:cNvPr>
            <p:cNvSpPr/>
            <p:nvPr/>
          </p:nvSpPr>
          <p:spPr>
            <a:xfrm>
              <a:off x="3600788" y="979974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1C5F872C-DB11-4ED1-B0AA-259522EA411D}"/>
                </a:ext>
              </a:extLst>
            </p:cNvPr>
            <p:cNvSpPr/>
            <p:nvPr/>
          </p:nvSpPr>
          <p:spPr>
            <a:xfrm>
              <a:off x="3751620" y="1096431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7658652D-827A-4E65-9B22-9C1934199DBC}"/>
                </a:ext>
              </a:extLst>
            </p:cNvPr>
            <p:cNvCxnSpPr/>
            <p:nvPr/>
          </p:nvCxnSpPr>
          <p:spPr>
            <a:xfrm>
              <a:off x="3966451" y="1311428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EB6CE684-23C3-42E0-B388-14DF5DF2D02D}"/>
                </a:ext>
              </a:extLst>
            </p:cNvPr>
            <p:cNvSpPr txBox="1"/>
            <p:nvPr/>
          </p:nvSpPr>
          <p:spPr>
            <a:xfrm>
              <a:off x="4208546" y="1052738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선불결제화면</a:t>
              </a:r>
            </a:p>
          </p:txBody>
        </p:sp>
        <p:pic>
          <p:nvPicPr>
            <p:cNvPr id="34" name="Picture 2" descr="C:\Users\Eunjung\Desktop\새 폴더\2.PNG">
              <a:extLst>
                <a:ext uri="{FF2B5EF4-FFF2-40B4-BE49-F238E27FC236}">
                  <a16:creationId xmlns="" xmlns:a16="http://schemas.microsoft.com/office/drawing/2014/main" id="{FB1CD164-4809-40EA-A23A-64FF6BEB5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967" y="1591948"/>
              <a:ext cx="4239484" cy="238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화살표: 오른쪽 95">
              <a:extLst>
                <a:ext uri="{FF2B5EF4-FFF2-40B4-BE49-F238E27FC236}">
                  <a16:creationId xmlns="" xmlns:a16="http://schemas.microsoft.com/office/drawing/2014/main" id="{55308204-AE96-4FF6-B05A-6C6B2E5B8444}"/>
                </a:ext>
              </a:extLst>
            </p:cNvPr>
            <p:cNvSpPr/>
            <p:nvPr/>
          </p:nvSpPr>
          <p:spPr>
            <a:xfrm rot="18685429">
              <a:off x="6431503" y="3405620"/>
              <a:ext cx="612559" cy="450542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rgbClr val="A9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화살표: 오른쪽 96">
              <a:extLst>
                <a:ext uri="{FF2B5EF4-FFF2-40B4-BE49-F238E27FC236}">
                  <a16:creationId xmlns="" xmlns:a16="http://schemas.microsoft.com/office/drawing/2014/main" id="{D5325EB8-88AF-4D0F-AFE0-208BB40B5638}"/>
                </a:ext>
              </a:extLst>
            </p:cNvPr>
            <p:cNvSpPr/>
            <p:nvPr/>
          </p:nvSpPr>
          <p:spPr>
            <a:xfrm rot="13868657">
              <a:off x="7225712" y="2276851"/>
              <a:ext cx="612559" cy="450542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rgbClr val="A95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8E5FD12A-E674-4D32-83DA-52FE4738D22F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109" name="사각형: 잘린 대각선 방향 모서리 108">
              <a:extLst>
                <a:ext uri="{FF2B5EF4-FFF2-40B4-BE49-F238E27FC236}">
                  <a16:creationId xmlns="" xmlns:a16="http://schemas.microsoft.com/office/drawing/2014/main" id="{75D91593-A210-4DAA-AD86-D409F0FE4860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사각형: 잘린 대각선 방향 모서리 109">
              <a:extLst>
                <a:ext uri="{FF2B5EF4-FFF2-40B4-BE49-F238E27FC236}">
                  <a16:creationId xmlns="" xmlns:a16="http://schemas.microsoft.com/office/drawing/2014/main" id="{AE2FC97C-5F8A-4F06-AF7C-33B849A8F86A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평행 사변형 110">
              <a:extLst>
                <a:ext uri="{FF2B5EF4-FFF2-40B4-BE49-F238E27FC236}">
                  <a16:creationId xmlns="" xmlns:a16="http://schemas.microsoft.com/office/drawing/2014/main" id="{BD089E35-7842-4CD5-88BD-BF5DA544E0FA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="" xmlns:a16="http://schemas.microsoft.com/office/drawing/2014/main" id="{15AA57C7-E9E5-4FFA-B46F-E4CF6605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445C07D2-C0DE-4CF5-A842-A344BB59BB0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="" xmlns:a16="http://schemas.microsoft.com/office/drawing/2014/main" id="{703C7763-293E-4CA6-9BE1-1EDB16921E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5D793F0C-00CE-423F-A225-05894BA1AF58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105D4BCA-1033-4BB9-9C7E-320610470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E1109AAB-574B-46EB-968F-ED6A3B947265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3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93B48018-6459-4C3B-8F34-6ED8FC26EA7E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5510E0E0-3712-4969-BE8B-E22FDEBA15EF}"/>
              </a:ext>
            </a:extLst>
          </p:cNvPr>
          <p:cNvGrpSpPr/>
          <p:nvPr/>
        </p:nvGrpSpPr>
        <p:grpSpPr>
          <a:xfrm>
            <a:off x="4782642" y="1513657"/>
            <a:ext cx="3936696" cy="4871195"/>
            <a:chOff x="3715856" y="570816"/>
            <a:chExt cx="3936696" cy="4871195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3274A49-C50A-4798-A1CE-582F191415EE}"/>
                </a:ext>
              </a:extLst>
            </p:cNvPr>
            <p:cNvSpPr/>
            <p:nvPr/>
          </p:nvSpPr>
          <p:spPr>
            <a:xfrm>
              <a:off x="3781686" y="1065603"/>
              <a:ext cx="283783" cy="293889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7EB023F8-ED10-4EF6-902A-0C68D2128915}"/>
                </a:ext>
              </a:extLst>
            </p:cNvPr>
            <p:cNvCxnSpPr/>
            <p:nvPr/>
          </p:nvCxnSpPr>
          <p:spPr>
            <a:xfrm>
              <a:off x="3881111" y="1280601"/>
              <a:ext cx="90101" cy="11404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B509209F-700A-454A-A3BA-E1A0AF350840}"/>
                </a:ext>
              </a:extLst>
            </p:cNvPr>
            <p:cNvCxnSpPr>
              <a:cxnSpLocks/>
            </p:cNvCxnSpPr>
            <p:nvPr/>
          </p:nvCxnSpPr>
          <p:spPr>
            <a:xfrm>
              <a:off x="5292562" y="911270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C21EC278-133D-45EA-94DA-5F9F0700E73C}"/>
                </a:ext>
              </a:extLst>
            </p:cNvPr>
            <p:cNvSpPr/>
            <p:nvPr/>
          </p:nvSpPr>
          <p:spPr>
            <a:xfrm>
              <a:off x="3719744" y="575118"/>
              <a:ext cx="3932808" cy="4866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92C6A4C8-70A5-471E-AEB3-858099B8E401}"/>
                </a:ext>
              </a:extLst>
            </p:cNvPr>
            <p:cNvSpPr/>
            <p:nvPr/>
          </p:nvSpPr>
          <p:spPr>
            <a:xfrm>
              <a:off x="3715856" y="570816"/>
              <a:ext cx="3932808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04B7124C-65F0-4519-8BA3-BEB369A33CF0}"/>
                </a:ext>
              </a:extLst>
            </p:cNvPr>
            <p:cNvCxnSpPr>
              <a:cxnSpLocks/>
            </p:cNvCxnSpPr>
            <p:nvPr/>
          </p:nvCxnSpPr>
          <p:spPr>
            <a:xfrm>
              <a:off x="6303470" y="967918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D8809759-88E5-49E4-BB0D-BF33984BDC68}"/>
                </a:ext>
              </a:extLst>
            </p:cNvPr>
            <p:cNvSpPr/>
            <p:nvPr/>
          </p:nvSpPr>
          <p:spPr>
            <a:xfrm>
              <a:off x="6775491" y="733108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01BBC476-07F9-4960-BFB1-9A509FB222E6}"/>
                </a:ext>
              </a:extLst>
            </p:cNvPr>
            <p:cNvGrpSpPr/>
            <p:nvPr/>
          </p:nvGrpSpPr>
          <p:grpSpPr>
            <a:xfrm>
              <a:off x="7203081" y="735408"/>
              <a:ext cx="235433" cy="232875"/>
              <a:chOff x="10206101" y="1443566"/>
              <a:chExt cx="270933" cy="270000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3EAD590A-3658-485F-9A68-FF83F2892B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A4FBA51E-98F0-44E8-BC51-395904609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093AF40A-2596-4014-823A-2C631AE9ED1F}"/>
                </a:ext>
              </a:extLst>
            </p:cNvPr>
            <p:cNvSpPr/>
            <p:nvPr/>
          </p:nvSpPr>
          <p:spPr>
            <a:xfrm>
              <a:off x="3716195" y="578756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1C5F872C-DB11-4ED1-B0AA-259522EA411D}"/>
                </a:ext>
              </a:extLst>
            </p:cNvPr>
            <p:cNvSpPr/>
            <p:nvPr/>
          </p:nvSpPr>
          <p:spPr>
            <a:xfrm>
              <a:off x="3867027" y="695213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7658652D-827A-4E65-9B22-9C1934199DBC}"/>
                </a:ext>
              </a:extLst>
            </p:cNvPr>
            <p:cNvCxnSpPr/>
            <p:nvPr/>
          </p:nvCxnSpPr>
          <p:spPr>
            <a:xfrm>
              <a:off x="4081858" y="910210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EB6CE684-23C3-42E0-B388-14DF5DF2D02D}"/>
                </a:ext>
              </a:extLst>
            </p:cNvPr>
            <p:cNvSpPr txBox="1"/>
            <p:nvPr/>
          </p:nvSpPr>
          <p:spPr>
            <a:xfrm>
              <a:off x="4279570" y="651520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회원가입화면</a:t>
              </a:r>
            </a:p>
          </p:txBody>
        </p:sp>
        <p:pic>
          <p:nvPicPr>
            <p:cNvPr id="61" name="Picture 3" descr="C:\Users\Eunjung\Desktop\새 폴더\6.PNG">
              <a:extLst>
                <a:ext uri="{FF2B5EF4-FFF2-40B4-BE49-F238E27FC236}">
                  <a16:creationId xmlns="" xmlns:a16="http://schemas.microsoft.com/office/drawing/2014/main" id="{C5193F7A-7076-43DA-8502-E58BC255E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861" y="1184228"/>
              <a:ext cx="3763349" cy="211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Eunjung\Desktop\새 폴더\7.PNG">
              <a:extLst>
                <a:ext uri="{FF2B5EF4-FFF2-40B4-BE49-F238E27FC236}">
                  <a16:creationId xmlns="" xmlns:a16="http://schemas.microsoft.com/office/drawing/2014/main" id="{9CBB8AC5-B9CF-43CA-8DD9-E8C588ECD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861" y="3301884"/>
              <a:ext cx="3759397" cy="211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2338C0D-DDAC-4C6B-8A49-37662CD330A1}"/>
              </a:ext>
            </a:extLst>
          </p:cNvPr>
          <p:cNvGrpSpPr/>
          <p:nvPr/>
        </p:nvGrpSpPr>
        <p:grpSpPr>
          <a:xfrm>
            <a:off x="8959746" y="2171077"/>
            <a:ext cx="2900435" cy="4213775"/>
            <a:chOff x="8600381" y="2249167"/>
            <a:chExt cx="2900435" cy="4213775"/>
          </a:xfrm>
        </p:grpSpPr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E3850F1E-A08D-4534-8F7A-2D26F866940A}"/>
                </a:ext>
              </a:extLst>
            </p:cNvPr>
            <p:cNvSpPr/>
            <p:nvPr/>
          </p:nvSpPr>
          <p:spPr>
            <a:xfrm>
              <a:off x="8600381" y="2249167"/>
              <a:ext cx="2900435" cy="42137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3469BCF5-3DA1-41EA-8007-9B46614FCA63}"/>
                </a:ext>
              </a:extLst>
            </p:cNvPr>
            <p:cNvSpPr/>
            <p:nvPr/>
          </p:nvSpPr>
          <p:spPr>
            <a:xfrm>
              <a:off x="8600381" y="2251913"/>
              <a:ext cx="2900435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B81450C6-5799-4445-BEF7-C93FC73202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46959" y="2649015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0852D85A-AC78-49F8-BAD1-B5DC8BE15604}"/>
                </a:ext>
              </a:extLst>
            </p:cNvPr>
            <p:cNvSpPr/>
            <p:nvPr/>
          </p:nvSpPr>
          <p:spPr>
            <a:xfrm>
              <a:off x="10718980" y="2414205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1839A406-005E-468A-9481-627FE08D62C8}"/>
                </a:ext>
              </a:extLst>
            </p:cNvPr>
            <p:cNvGrpSpPr/>
            <p:nvPr/>
          </p:nvGrpSpPr>
          <p:grpSpPr>
            <a:xfrm>
              <a:off x="11146570" y="2416505"/>
              <a:ext cx="235433" cy="232875"/>
              <a:chOff x="10206101" y="1443566"/>
              <a:chExt cx="270933" cy="27000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="" xmlns:a16="http://schemas.microsoft.com/office/drawing/2014/main" id="{4FE64CC5-E159-43DD-94DD-81F7DD51EB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8C843800-6B35-456B-82DE-9D2A1B61E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D505A043-736A-4FA3-8880-013FDA665050}"/>
                </a:ext>
              </a:extLst>
            </p:cNvPr>
            <p:cNvSpPr/>
            <p:nvPr/>
          </p:nvSpPr>
          <p:spPr>
            <a:xfrm>
              <a:off x="8600720" y="2259853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="" xmlns:a16="http://schemas.microsoft.com/office/drawing/2014/main" id="{8931A022-F884-48FA-9FD9-1A0B659BC4C8}"/>
                </a:ext>
              </a:extLst>
            </p:cNvPr>
            <p:cNvSpPr/>
            <p:nvPr/>
          </p:nvSpPr>
          <p:spPr>
            <a:xfrm>
              <a:off x="8751552" y="2376310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D26A666C-C419-497C-9921-0FFF90E55B8C}"/>
                </a:ext>
              </a:extLst>
            </p:cNvPr>
            <p:cNvCxnSpPr/>
            <p:nvPr/>
          </p:nvCxnSpPr>
          <p:spPr>
            <a:xfrm>
              <a:off x="8966383" y="2591307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68B32D16-24B5-438B-866B-D5CF1DCE53F2}"/>
                </a:ext>
              </a:extLst>
            </p:cNvPr>
            <p:cNvSpPr txBox="1"/>
            <p:nvPr/>
          </p:nvSpPr>
          <p:spPr>
            <a:xfrm>
              <a:off x="9164095" y="2332617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정보찾기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64" name="Picture 2" descr="C:\Users\Eunjung\Desktop\새 폴더\5.PNG">
              <a:extLst>
                <a:ext uri="{FF2B5EF4-FFF2-40B4-BE49-F238E27FC236}">
                  <a16:creationId xmlns="" xmlns:a16="http://schemas.microsoft.com/office/drawing/2014/main" id="{FD9B853D-F085-42C3-B9DA-DC94E518D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090" y="2872572"/>
              <a:ext cx="2822338" cy="3549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0C79A896-10A6-4086-94AD-075AEAA6E101}"/>
              </a:ext>
            </a:extLst>
          </p:cNvPr>
          <p:cNvGrpSpPr/>
          <p:nvPr/>
        </p:nvGrpSpPr>
        <p:grpSpPr>
          <a:xfrm>
            <a:off x="281430" y="3342456"/>
            <a:ext cx="4342020" cy="3042396"/>
            <a:chOff x="578569" y="3020855"/>
            <a:chExt cx="4342020" cy="3042396"/>
          </a:xfrm>
        </p:grpSpPr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C4BD3FD1-1BB1-45E7-977D-F44A0659D159}"/>
                </a:ext>
              </a:extLst>
            </p:cNvPr>
            <p:cNvSpPr/>
            <p:nvPr/>
          </p:nvSpPr>
          <p:spPr>
            <a:xfrm>
              <a:off x="1848355" y="3485305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0154E7AA-EAB6-4B9B-8A22-14882340F2A9}"/>
                </a:ext>
              </a:extLst>
            </p:cNvPr>
            <p:cNvCxnSpPr/>
            <p:nvPr/>
          </p:nvCxnSpPr>
          <p:spPr>
            <a:xfrm>
              <a:off x="2063186" y="3700302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BE4153DC-2E7C-4F1F-9FAE-D97041670FF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514" y="3361309"/>
              <a:ext cx="0" cy="54615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52612E26-7C2E-4A0A-AAE5-23A50048CDB8}"/>
                </a:ext>
              </a:extLst>
            </p:cNvPr>
            <p:cNvSpPr/>
            <p:nvPr/>
          </p:nvSpPr>
          <p:spPr>
            <a:xfrm>
              <a:off x="578569" y="3025158"/>
              <a:ext cx="4342020" cy="30380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E18CCE6A-7786-48A5-B319-37097BFC2F7F}"/>
                </a:ext>
              </a:extLst>
            </p:cNvPr>
            <p:cNvSpPr/>
            <p:nvPr/>
          </p:nvSpPr>
          <p:spPr>
            <a:xfrm>
              <a:off x="584400" y="3020855"/>
              <a:ext cx="4336189" cy="557757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71CA561-2883-462F-B222-9707E625E40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019" y="3417957"/>
              <a:ext cx="312829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263E96E1-380F-43FE-9E81-3E6B2DABCBCC}"/>
                </a:ext>
              </a:extLst>
            </p:cNvPr>
            <p:cNvSpPr/>
            <p:nvPr/>
          </p:nvSpPr>
          <p:spPr>
            <a:xfrm>
              <a:off x="4079040" y="3183147"/>
              <a:ext cx="235434" cy="23287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B11AEA52-5F65-4E5F-87F1-27EE4F2EDF54}"/>
                </a:ext>
              </a:extLst>
            </p:cNvPr>
            <p:cNvGrpSpPr/>
            <p:nvPr/>
          </p:nvGrpSpPr>
          <p:grpSpPr>
            <a:xfrm>
              <a:off x="4506630" y="3185447"/>
              <a:ext cx="235433" cy="232875"/>
              <a:chOff x="10206101" y="1443566"/>
              <a:chExt cx="270933" cy="27000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D31CC0B2-E1DB-4CCA-9C7C-046B1CBA40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="" xmlns:a16="http://schemas.microsoft.com/office/drawing/2014/main" id="{FCE2DB9F-CC6C-4081-8E1E-644E15804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AD100F19-72BC-4B4F-BBDA-27D8AE879E28}"/>
                </a:ext>
              </a:extLst>
            </p:cNvPr>
            <p:cNvSpPr/>
            <p:nvPr/>
          </p:nvSpPr>
          <p:spPr>
            <a:xfrm>
              <a:off x="584740" y="3028795"/>
              <a:ext cx="552840" cy="53861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C9C6824A-D476-4BAE-A0BF-E44ED3E35F51}"/>
                </a:ext>
              </a:extLst>
            </p:cNvPr>
            <p:cNvSpPr/>
            <p:nvPr/>
          </p:nvSpPr>
          <p:spPr>
            <a:xfrm>
              <a:off x="735572" y="3145252"/>
              <a:ext cx="264770" cy="253934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384C53E-706B-466C-B1AF-8F5AEF560D59}"/>
                </a:ext>
              </a:extLst>
            </p:cNvPr>
            <p:cNvCxnSpPr/>
            <p:nvPr/>
          </p:nvCxnSpPr>
          <p:spPr>
            <a:xfrm>
              <a:off x="950403" y="3360249"/>
              <a:ext cx="84064" cy="9854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F8EF55A4-49DA-4A40-8191-3AABFC1A4730}"/>
                </a:ext>
              </a:extLst>
            </p:cNvPr>
            <p:cNvSpPr txBox="1"/>
            <p:nvPr/>
          </p:nvSpPr>
          <p:spPr>
            <a:xfrm>
              <a:off x="1192498" y="3101559"/>
              <a:ext cx="1624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로그인화면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94" name="Picture 3" descr="C:\Users\Eunjung\Desktop\새 폴더\4.PNG">
              <a:extLst>
                <a:ext uri="{FF2B5EF4-FFF2-40B4-BE49-F238E27FC236}">
                  <a16:creationId xmlns="" xmlns:a16="http://schemas.microsoft.com/office/drawing/2014/main" id="{EA550624-D2A9-4219-A000-8C9D39FAB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77" y="3603929"/>
              <a:ext cx="4287860" cy="241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화살표: 오른쪽 100">
            <a:extLst>
              <a:ext uri="{FF2B5EF4-FFF2-40B4-BE49-F238E27FC236}">
                <a16:creationId xmlns="" xmlns:a16="http://schemas.microsoft.com/office/drawing/2014/main" id="{BA925422-7388-4401-B63B-0598EB6B4370}"/>
              </a:ext>
            </a:extLst>
          </p:cNvPr>
          <p:cNvSpPr/>
          <p:nvPr/>
        </p:nvSpPr>
        <p:spPr>
          <a:xfrm rot="13868657">
            <a:off x="4220441" y="6266592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="" xmlns:a16="http://schemas.microsoft.com/office/drawing/2014/main" id="{D1566FEF-E292-4C46-8A4D-38E6F7B85C9B}"/>
              </a:ext>
            </a:extLst>
          </p:cNvPr>
          <p:cNvSpPr/>
          <p:nvPr/>
        </p:nvSpPr>
        <p:spPr>
          <a:xfrm rot="8284997">
            <a:off x="4186880" y="5582179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E4E1BDDB-360A-40AE-A775-D24181EEFDA0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104" name="사각형: 잘린 대각선 방향 모서리 103">
              <a:extLst>
                <a:ext uri="{FF2B5EF4-FFF2-40B4-BE49-F238E27FC236}">
                  <a16:creationId xmlns="" xmlns:a16="http://schemas.microsoft.com/office/drawing/2014/main" id="{888EF9C4-CD3A-4AD5-8BB7-265FEF3F45AA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사각형: 잘린 대각선 방향 모서리 104">
              <a:extLst>
                <a:ext uri="{FF2B5EF4-FFF2-40B4-BE49-F238E27FC236}">
                  <a16:creationId xmlns="" xmlns:a16="http://schemas.microsoft.com/office/drawing/2014/main" id="{5764B41B-1A3C-4075-B448-1A8DE9F056B7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평행 사변형 105">
              <a:extLst>
                <a:ext uri="{FF2B5EF4-FFF2-40B4-BE49-F238E27FC236}">
                  <a16:creationId xmlns="" xmlns:a16="http://schemas.microsoft.com/office/drawing/2014/main" id="{35BE94C7-0811-478C-A86E-61114CF0C513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그림 106">
              <a:extLst>
                <a:ext uri="{FF2B5EF4-FFF2-40B4-BE49-F238E27FC236}">
                  <a16:creationId xmlns="" xmlns:a16="http://schemas.microsoft.com/office/drawing/2014/main" id="{786787C4-F3FC-4515-ACF1-519055278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F308A643-C807-494A-95BF-05A35830E39C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="" xmlns:a16="http://schemas.microsoft.com/office/drawing/2014/main" id="{063347C7-2D5D-48AB-871B-4FA63C52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4A9A1363-F9D7-49E6-BE5B-441593C93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BF479F15-C061-438D-BC7A-5A50AA7D19A4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82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4161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5661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17623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81472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77169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7427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9461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41761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=""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85109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701566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1656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57873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로그인화면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4161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5661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17623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81472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77169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7427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9461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41761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85109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701566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1656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57873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</a:p>
        </p:txBody>
      </p:sp>
      <p:sp>
        <p:nvSpPr>
          <p:cNvPr id="106" name="화살표: 오른쪽 105">
            <a:extLst>
              <a:ext uri="{FF2B5EF4-FFF2-40B4-BE49-F238E27FC236}">
                <a16:creationId xmlns=""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22935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2" descr="C:\Users\Eunjung\Desktop\새 폴더\8.PNG">
            <a:extLst>
              <a:ext uri="{FF2B5EF4-FFF2-40B4-BE49-F238E27FC236}">
                <a16:creationId xmlns="" xmlns:a16="http://schemas.microsoft.com/office/drawing/2014/main" id="{0A014F74-EC78-460C-98FF-9AE8E5F9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99" y="3152850"/>
            <a:ext cx="5114859" cy="28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Eunjung\Desktop\새 폴더\4.PNG">
            <a:extLst>
              <a:ext uri="{FF2B5EF4-FFF2-40B4-BE49-F238E27FC236}">
                <a16:creationId xmlns="" xmlns:a16="http://schemas.microsoft.com/office/drawing/2014/main" id="{AFB0BA46-7E14-4841-BE70-2DCF2097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3" y="3171511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=""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216182" y="5835074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4283D6B2-3E5E-4A94-88E4-39AB8E8F8A5E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39" name="사각형: 잘린 대각선 방향 모서리 38">
              <a:extLst>
                <a:ext uri="{FF2B5EF4-FFF2-40B4-BE49-F238E27FC236}">
                  <a16:creationId xmlns="" xmlns:a16="http://schemas.microsoft.com/office/drawing/2014/main" id="{4F344016-5B7E-4DDC-8ABA-4EFA90EC417D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잘린 대각선 방향 모서리 39">
              <a:extLst>
                <a:ext uri="{FF2B5EF4-FFF2-40B4-BE49-F238E27FC236}">
                  <a16:creationId xmlns="" xmlns:a16="http://schemas.microsoft.com/office/drawing/2014/main" id="{997F4600-FD34-43E0-90AC-B87742EAD70E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="" xmlns:a16="http://schemas.microsoft.com/office/drawing/2014/main" id="{8EF427A6-B4B1-436F-AA30-9DE746E2339F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="" xmlns:a16="http://schemas.microsoft.com/office/drawing/2014/main" id="{84A52F5A-4221-412D-B563-7F9BCEAE4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A23DF7F-AF2D-4980-AF27-EE5AC323511F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2A8D620A-D5D8-49D8-AEAF-1D4D3B782D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9FC59D3-1712-4D46-B1AB-B557FE68D40C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AB68BA26-A716-471A-922D-A521F575D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7A29494D-3F3F-483C-B73F-7BBE9D476B6C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47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32745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47742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08749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72598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68295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65397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0587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32887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=""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76235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69269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0768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48999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32745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47742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08749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72598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68295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65397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0587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32887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76235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69269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0768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48999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 주문 화면</a:t>
            </a:r>
          </a:p>
        </p:txBody>
      </p:sp>
      <p:sp>
        <p:nvSpPr>
          <p:cNvPr id="106" name="화살표: 오른쪽 105">
            <a:extLst>
              <a:ext uri="{FF2B5EF4-FFF2-40B4-BE49-F238E27FC236}">
                <a16:creationId xmlns=""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14061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Picture 2" descr="C:\Users\Eunjung\Desktop\새 폴더\8.PNG">
            <a:extLst>
              <a:ext uri="{FF2B5EF4-FFF2-40B4-BE49-F238E27FC236}">
                <a16:creationId xmlns="" xmlns:a16="http://schemas.microsoft.com/office/drawing/2014/main" id="{0A014F74-EC78-460C-98FF-9AE8E5F9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7" y="3161623"/>
            <a:ext cx="5114859" cy="28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화살표: 오른쪽 103">
            <a:extLst>
              <a:ext uri="{FF2B5EF4-FFF2-40B4-BE49-F238E27FC236}">
                <a16:creationId xmlns="" xmlns:a16="http://schemas.microsoft.com/office/drawing/2014/main" id="{C40D837D-0433-47B5-86D7-1F34AE528B66}"/>
              </a:ext>
            </a:extLst>
          </p:cNvPr>
          <p:cNvSpPr/>
          <p:nvPr/>
        </p:nvSpPr>
        <p:spPr>
          <a:xfrm rot="13868657">
            <a:off x="4774117" y="5733314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Picture 2" descr="C:\Users\Eunjung\Desktop\새 폴더\9.PNG">
            <a:extLst>
              <a:ext uri="{FF2B5EF4-FFF2-40B4-BE49-F238E27FC236}">
                <a16:creationId xmlns="" xmlns:a16="http://schemas.microsoft.com/office/drawing/2014/main" id="{AAEF406E-2689-42BE-A2FF-FCCE79EC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01" y="3166586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42CFF002-5D08-4947-B307-8E6BCCEB47E4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40" name="사각형: 잘린 대각선 방향 모서리 39">
              <a:extLst>
                <a:ext uri="{FF2B5EF4-FFF2-40B4-BE49-F238E27FC236}">
                  <a16:creationId xmlns="" xmlns:a16="http://schemas.microsoft.com/office/drawing/2014/main" id="{6D93173D-DCEB-404F-913D-77141D5D8BA8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잘린 대각선 방향 모서리 40">
              <a:extLst>
                <a:ext uri="{FF2B5EF4-FFF2-40B4-BE49-F238E27FC236}">
                  <a16:creationId xmlns="" xmlns:a16="http://schemas.microsoft.com/office/drawing/2014/main" id="{028AC97A-C3E7-4360-A79F-1A61E0022B5F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="" xmlns:a16="http://schemas.microsoft.com/office/drawing/2014/main" id="{FF3347F3-789D-43D3-90BE-9D5007825CD8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25F32D4B-F9B7-4003-B8CB-F1E9F1B1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6A71BBF-9DF9-4B1F-BE19-CA1B1809A384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915945DF-9AA6-40EA-9FD2-C44B8622CD3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DEFDA54-5B49-484B-84BF-DC6C3F1FFA6A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ECC5D2B7-3C98-4FE8-A7A1-0B79ED14C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6D9FE152-1D4E-4DA0-A107-77C6FC109C76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32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73274A49-C50A-4798-A1CE-582F191415EE}"/>
              </a:ext>
            </a:extLst>
          </p:cNvPr>
          <p:cNvSpPr/>
          <p:nvPr/>
        </p:nvSpPr>
        <p:spPr>
          <a:xfrm>
            <a:off x="1628219" y="303274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7EB023F8-ED10-4EF6-902A-0C68D2128915}"/>
              </a:ext>
            </a:extLst>
          </p:cNvPr>
          <p:cNvCxnSpPr/>
          <p:nvPr/>
        </p:nvCxnSpPr>
        <p:spPr>
          <a:xfrm>
            <a:off x="1843050" y="324773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B509209F-700A-454A-A3BA-E1A0AF350840}"/>
              </a:ext>
            </a:extLst>
          </p:cNvPr>
          <p:cNvCxnSpPr>
            <a:cxnSpLocks/>
          </p:cNvCxnSpPr>
          <p:nvPr/>
        </p:nvCxnSpPr>
        <p:spPr>
          <a:xfrm>
            <a:off x="2056378" y="2908746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C21EC278-133D-45EA-94DA-5F9F0700E73C}"/>
              </a:ext>
            </a:extLst>
          </p:cNvPr>
          <p:cNvSpPr/>
          <p:nvPr/>
        </p:nvSpPr>
        <p:spPr>
          <a:xfrm>
            <a:off x="358432" y="2572595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92C6A4C8-70A5-471E-AEB3-858099B8E401}"/>
              </a:ext>
            </a:extLst>
          </p:cNvPr>
          <p:cNvSpPr/>
          <p:nvPr/>
        </p:nvSpPr>
        <p:spPr>
          <a:xfrm>
            <a:off x="364264" y="2568292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04B7124C-65F0-4519-8BA3-BEB369A33CF0}"/>
              </a:ext>
            </a:extLst>
          </p:cNvPr>
          <p:cNvCxnSpPr>
            <a:cxnSpLocks/>
          </p:cNvCxnSpPr>
          <p:nvPr/>
        </p:nvCxnSpPr>
        <p:spPr>
          <a:xfrm>
            <a:off x="4185873" y="2965394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8809759-88E5-49E4-BB0D-BF33984BDC68}"/>
              </a:ext>
            </a:extLst>
          </p:cNvPr>
          <p:cNvSpPr/>
          <p:nvPr/>
        </p:nvSpPr>
        <p:spPr>
          <a:xfrm>
            <a:off x="4657894" y="2730584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01BBC476-07F9-4960-BFB1-9A509FB222E6}"/>
              </a:ext>
            </a:extLst>
          </p:cNvPr>
          <p:cNvGrpSpPr/>
          <p:nvPr/>
        </p:nvGrpSpPr>
        <p:grpSpPr>
          <a:xfrm>
            <a:off x="5085484" y="2732884"/>
            <a:ext cx="235433" cy="232875"/>
            <a:chOff x="10206101" y="1443566"/>
            <a:chExt cx="270933" cy="270000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3EAD590A-3658-485F-9A68-FF83F2892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="" xmlns:a16="http://schemas.microsoft.com/office/drawing/2014/main" id="{A4FBA51E-98F0-44E8-BC51-39590460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093AF40A-2596-4014-823A-2C631AE9ED1F}"/>
              </a:ext>
            </a:extLst>
          </p:cNvPr>
          <p:cNvSpPr/>
          <p:nvPr/>
        </p:nvSpPr>
        <p:spPr>
          <a:xfrm>
            <a:off x="364604" y="2576232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1C5F872C-DB11-4ED1-B0AA-259522EA411D}"/>
              </a:ext>
            </a:extLst>
          </p:cNvPr>
          <p:cNvSpPr/>
          <p:nvPr/>
        </p:nvSpPr>
        <p:spPr>
          <a:xfrm>
            <a:off x="515436" y="269268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7658652D-827A-4E65-9B22-9C1934199DBC}"/>
              </a:ext>
            </a:extLst>
          </p:cNvPr>
          <p:cNvCxnSpPr/>
          <p:nvPr/>
        </p:nvCxnSpPr>
        <p:spPr>
          <a:xfrm>
            <a:off x="730267" y="290768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B6CE684-23C3-42E0-B388-14DF5DF2D02D}"/>
              </a:ext>
            </a:extLst>
          </p:cNvPr>
          <p:cNvSpPr txBox="1"/>
          <p:nvPr/>
        </p:nvSpPr>
        <p:spPr>
          <a:xfrm>
            <a:off x="972362" y="2648996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관리자 로그인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89BC6F4D-22C8-47C3-804B-0BC8BC491E05}"/>
              </a:ext>
            </a:extLst>
          </p:cNvPr>
          <p:cNvSpPr/>
          <p:nvPr/>
        </p:nvSpPr>
        <p:spPr>
          <a:xfrm>
            <a:off x="7827094" y="3032742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="" xmlns:a16="http://schemas.microsoft.com/office/drawing/2014/main" id="{5B57E18E-4609-4773-95A2-7ECB76537C2D}"/>
              </a:ext>
            </a:extLst>
          </p:cNvPr>
          <p:cNvCxnSpPr/>
          <p:nvPr/>
        </p:nvCxnSpPr>
        <p:spPr>
          <a:xfrm>
            <a:off x="8041925" y="3247739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D77EB960-2742-4CEA-8273-56443433C4F0}"/>
              </a:ext>
            </a:extLst>
          </p:cNvPr>
          <p:cNvCxnSpPr>
            <a:cxnSpLocks/>
          </p:cNvCxnSpPr>
          <p:nvPr/>
        </p:nvCxnSpPr>
        <p:spPr>
          <a:xfrm>
            <a:off x="8255253" y="2908746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041AE113-50B2-4525-9E74-47EB2D349A11}"/>
              </a:ext>
            </a:extLst>
          </p:cNvPr>
          <p:cNvSpPr/>
          <p:nvPr/>
        </p:nvSpPr>
        <p:spPr>
          <a:xfrm>
            <a:off x="6557307" y="2572595"/>
            <a:ext cx="5160851" cy="34926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612C209B-419A-4E7D-8660-03B2D7344B15}"/>
              </a:ext>
            </a:extLst>
          </p:cNvPr>
          <p:cNvSpPr/>
          <p:nvPr/>
        </p:nvSpPr>
        <p:spPr>
          <a:xfrm>
            <a:off x="6563139" y="2568292"/>
            <a:ext cx="515501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AB1C98EF-7390-49FD-BDEC-5156A239D8CA}"/>
              </a:ext>
            </a:extLst>
          </p:cNvPr>
          <p:cNvCxnSpPr>
            <a:cxnSpLocks/>
          </p:cNvCxnSpPr>
          <p:nvPr/>
        </p:nvCxnSpPr>
        <p:spPr>
          <a:xfrm>
            <a:off x="10384748" y="2965394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BB33EC3C-F9AC-4FA4-A6B4-396B72C56753}"/>
              </a:ext>
            </a:extLst>
          </p:cNvPr>
          <p:cNvSpPr/>
          <p:nvPr/>
        </p:nvSpPr>
        <p:spPr>
          <a:xfrm>
            <a:off x="10856769" y="2730584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7C2FC085-4815-4246-8EAB-DD544F510625}"/>
              </a:ext>
            </a:extLst>
          </p:cNvPr>
          <p:cNvGrpSpPr/>
          <p:nvPr/>
        </p:nvGrpSpPr>
        <p:grpSpPr>
          <a:xfrm>
            <a:off x="11284359" y="2732884"/>
            <a:ext cx="235433" cy="232875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B2D6B783-7655-48E1-9AE7-E29F1B573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376769D9-2485-4C89-9001-EB3D120365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E25EB59-F4FF-45EC-870F-62F2F23FF3A6}"/>
              </a:ext>
            </a:extLst>
          </p:cNvPr>
          <p:cNvSpPr/>
          <p:nvPr/>
        </p:nvSpPr>
        <p:spPr>
          <a:xfrm>
            <a:off x="6563479" y="2576232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B7A40757-AEDB-448D-8105-158E12990B63}"/>
              </a:ext>
            </a:extLst>
          </p:cNvPr>
          <p:cNvSpPr/>
          <p:nvPr/>
        </p:nvSpPr>
        <p:spPr>
          <a:xfrm>
            <a:off x="6714311" y="2692689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FFEB35FE-9604-492B-8A82-009918D3999D}"/>
              </a:ext>
            </a:extLst>
          </p:cNvPr>
          <p:cNvCxnSpPr/>
          <p:nvPr/>
        </p:nvCxnSpPr>
        <p:spPr>
          <a:xfrm>
            <a:off x="6929142" y="2907686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2FC5912-94F5-48A2-98F9-B637705FF651}"/>
              </a:ext>
            </a:extLst>
          </p:cNvPr>
          <p:cNvSpPr txBox="1"/>
          <p:nvPr/>
        </p:nvSpPr>
        <p:spPr>
          <a:xfrm>
            <a:off x="7171237" y="2648996"/>
            <a:ext cx="1624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관리자 화면</a:t>
            </a:r>
          </a:p>
        </p:txBody>
      </p:sp>
      <p:sp>
        <p:nvSpPr>
          <p:cNvPr id="106" name="화살표: 오른쪽 105">
            <a:extLst>
              <a:ext uri="{FF2B5EF4-FFF2-40B4-BE49-F238E27FC236}">
                <a16:creationId xmlns="" xmlns:a16="http://schemas.microsoft.com/office/drawing/2014/main" id="{49BB3D00-ACDE-4EFA-80EE-CEA4451BE787}"/>
              </a:ext>
            </a:extLst>
          </p:cNvPr>
          <p:cNvSpPr/>
          <p:nvPr/>
        </p:nvSpPr>
        <p:spPr>
          <a:xfrm>
            <a:off x="5732016" y="4114058"/>
            <a:ext cx="612559" cy="289266"/>
          </a:xfrm>
          <a:prstGeom prst="rightArrow">
            <a:avLst/>
          </a:prstGeom>
          <a:solidFill>
            <a:srgbClr val="A953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Picture 2" descr="C:\Users\Eunjung\Desktop\새 폴더\10.PNG">
            <a:extLst>
              <a:ext uri="{FF2B5EF4-FFF2-40B4-BE49-F238E27FC236}">
                <a16:creationId xmlns="" xmlns:a16="http://schemas.microsoft.com/office/drawing/2014/main" id="{5BD31633-1384-4D1D-8D4B-AB4CCDD4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1" y="3149991"/>
            <a:ext cx="51131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AC4FF460-E7C3-40CF-A3D4-EE5CCE25FBF5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40" name="사각형: 잘린 대각선 방향 모서리 39">
              <a:extLst>
                <a:ext uri="{FF2B5EF4-FFF2-40B4-BE49-F238E27FC236}">
                  <a16:creationId xmlns="" xmlns:a16="http://schemas.microsoft.com/office/drawing/2014/main" id="{2DEF011B-A1D3-49AE-8EFF-0D9B94419833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잘린 대각선 방향 모서리 40">
              <a:extLst>
                <a:ext uri="{FF2B5EF4-FFF2-40B4-BE49-F238E27FC236}">
                  <a16:creationId xmlns="" xmlns:a16="http://schemas.microsoft.com/office/drawing/2014/main" id="{6BD676A6-1E87-4281-9B66-7E447CB06370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="" xmlns:a16="http://schemas.microsoft.com/office/drawing/2014/main" id="{7180D6B0-B64E-42BC-9BFD-2CA714E91AB3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9B67A7FC-7195-410E-8F9F-863E6CCD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C91BF66-0404-4F68-9A7C-15043FD6D675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프로젝트 소개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6B31C3B8-E7C7-477D-8D0C-03F5BDFBE5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AF5265B-58E6-4EEA-966C-BA5FFDC40500}"/>
              </a:ext>
            </a:extLst>
          </p:cNvPr>
          <p:cNvSpPr txBox="1"/>
          <p:nvPr/>
        </p:nvSpPr>
        <p:spPr>
          <a:xfrm>
            <a:off x="629243" y="1611228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r>
              <a:rPr lang="ko-KR" altLang="en-US" sz="2000"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프로세스를 </a:t>
            </a:r>
            <a:r>
              <a:rPr lang="ko-KR" altLang="en-US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구성하였습니다</a:t>
            </a:r>
            <a:r>
              <a:rPr lang="en-US" altLang="ko-KR" sz="20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lang="ko-KR" altLang="en-US" sz="20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="" xmlns:a16="http://schemas.microsoft.com/office/drawing/2014/main" id="{DFDDBFB4-F42F-4710-870B-5B1448550983}"/>
              </a:ext>
            </a:extLst>
          </p:cNvPr>
          <p:cNvCxnSpPr>
            <a:cxnSpLocks/>
          </p:cNvCxnSpPr>
          <p:nvPr/>
        </p:nvCxnSpPr>
        <p:spPr>
          <a:xfrm>
            <a:off x="4185873" y="297427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26FB6DB5-7576-499D-A5FC-FF710F20F5ED}"/>
              </a:ext>
            </a:extLst>
          </p:cNvPr>
          <p:cNvCxnSpPr/>
          <p:nvPr/>
        </p:nvCxnSpPr>
        <p:spPr>
          <a:xfrm>
            <a:off x="730267" y="291656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2F5C00E-CEBA-4265-A2E1-CA54F2FC9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73" y="3189683"/>
            <a:ext cx="5112809" cy="2880000"/>
          </a:xfrm>
          <a:prstGeom prst="rect">
            <a:avLst/>
          </a:prstGeom>
        </p:spPr>
      </p:pic>
      <p:sp>
        <p:nvSpPr>
          <p:cNvPr id="79" name="화살표: 오른쪽 78">
            <a:extLst>
              <a:ext uri="{FF2B5EF4-FFF2-40B4-BE49-F238E27FC236}">
                <a16:creationId xmlns="" xmlns:a16="http://schemas.microsoft.com/office/drawing/2014/main" id="{628329B6-AFE4-4480-BC75-BE7433426C86}"/>
              </a:ext>
            </a:extLst>
          </p:cNvPr>
          <p:cNvSpPr/>
          <p:nvPr/>
        </p:nvSpPr>
        <p:spPr>
          <a:xfrm rot="13868657">
            <a:off x="4774117" y="5733314"/>
            <a:ext cx="612559" cy="45054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A95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40017ED9-9779-48F7-9A4E-A2B7E8E15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7C092520-3CBE-417C-8C51-2401E95157E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822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개발 기능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0771E52-0D48-4BAA-9981-6B6698B5C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7469971-F705-465F-8CF3-B56DDC1EA9EE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73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995712" y="554201"/>
            <a:ext cx="1026679" cy="955011"/>
            <a:chOff x="4734558" y="1336038"/>
            <a:chExt cx="3520442" cy="3520442"/>
          </a:xfrm>
        </p:grpSpPr>
        <p:sp>
          <p:nvSpPr>
            <p:cNvPr id="11" name="사각형: 잘린 대각선 방향 모서리 10">
              <a:extLst>
                <a:ext uri="{FF2B5EF4-FFF2-40B4-BE49-F238E27FC236}">
                  <a16:creationId xmlns=""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잘린 대각선 방향 모서리 7">
              <a:extLst>
                <a:ext uri="{FF2B5EF4-FFF2-40B4-BE49-F238E27FC236}">
                  <a16:creationId xmlns=""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=""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2287044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=""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994577" y="41171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=""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=""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2788248" y="1455691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=""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=""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083108" y="1780349"/>
            <a:ext cx="3862341" cy="95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메인 화면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2B44E91E-B065-4AE3-9180-91F06B44F373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90" name="직선 화살표 연결선 89">
              <a:extLst>
                <a:ext uri="{FF2B5EF4-FFF2-40B4-BE49-F238E27FC236}">
                  <a16:creationId xmlns="" xmlns:a16="http://schemas.microsoft.com/office/drawing/2014/main" id="{47777E51-B83C-4442-AB53-C4C7D0050E6C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8FBE0516-2EB7-4E8D-8045-2C4C294FBD31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회원가입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45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E7BD937-CD17-44E2-B1D3-34F16496A15E}"/>
              </a:ext>
            </a:extLst>
          </p:cNvPr>
          <p:cNvSpPr/>
          <p:nvPr/>
        </p:nvSpPr>
        <p:spPr>
          <a:xfrm>
            <a:off x="2568431" y="2466363"/>
            <a:ext cx="7180973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BB53EF9-2DAA-4285-9414-029EA62BBE78}"/>
              </a:ext>
            </a:extLst>
          </p:cNvPr>
          <p:cNvSpPr/>
          <p:nvPr/>
        </p:nvSpPr>
        <p:spPr>
          <a:xfrm>
            <a:off x="2442596" y="3357585"/>
            <a:ext cx="3531764" cy="4420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1</a:t>
            </a:r>
            <a:r>
              <a:rPr lang="ko-KR" altLang="en-US" sz="2400" b="1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원은정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류상훈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정온화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이예림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김광중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564BC22-8A5F-4B25-A731-96918FB1A4E2}"/>
              </a:ext>
            </a:extLst>
          </p:cNvPr>
          <p:cNvSpPr/>
          <p:nvPr/>
        </p:nvSpPr>
        <p:spPr>
          <a:xfrm>
            <a:off x="2442592" y="2382474"/>
            <a:ext cx="7180977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5A9130BC-228C-46F3-916F-0C49AE5D5C29}"/>
              </a:ext>
            </a:extLst>
          </p:cNvPr>
          <p:cNvSpPr/>
          <p:nvPr/>
        </p:nvSpPr>
        <p:spPr>
          <a:xfrm>
            <a:off x="2451099" y="2393950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D46DC631-FA9C-46C5-BA63-8501112B5C3B}"/>
              </a:ext>
            </a:extLst>
          </p:cNvPr>
          <p:cNvSpPr/>
          <p:nvPr/>
        </p:nvSpPr>
        <p:spPr>
          <a:xfrm>
            <a:off x="2628552" y="2559050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7D24067B-6C67-4B85-88FF-7D67EC2C0398}"/>
              </a:ext>
            </a:extLst>
          </p:cNvPr>
          <p:cNvSpPr txBox="1"/>
          <p:nvPr/>
        </p:nvSpPr>
        <p:spPr>
          <a:xfrm>
            <a:off x="3213578" y="2543506"/>
            <a:ext cx="769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PC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방 관리 프로그램 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PPT PRESENTATION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A559A240-79E0-44AF-99D2-0B2457D19FD7}"/>
              </a:ext>
            </a:extLst>
          </p:cNvPr>
          <p:cNvCxnSpPr/>
          <p:nvPr/>
        </p:nvCxnSpPr>
        <p:spPr>
          <a:xfrm>
            <a:off x="3205994" y="2382474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71167737-16FC-4FD8-B3C9-579CEE3D6E37}"/>
              </a:ext>
            </a:extLst>
          </p:cNvPr>
          <p:cNvCxnSpPr/>
          <p:nvPr/>
        </p:nvCxnSpPr>
        <p:spPr>
          <a:xfrm>
            <a:off x="2920652" y="2863850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FBFA98-36F1-443F-83E9-8DF3D0FFB86E}"/>
              </a:ext>
            </a:extLst>
          </p:cNvPr>
          <p:cNvGrpSpPr/>
          <p:nvPr/>
        </p:nvGrpSpPr>
        <p:grpSpPr>
          <a:xfrm>
            <a:off x="7120046" y="1307342"/>
            <a:ext cx="3593159" cy="1529975"/>
            <a:chOff x="7120046" y="1307342"/>
            <a:chExt cx="3593159" cy="1529975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3EAEDE5F-837E-4E05-82D7-05A24282ED40}"/>
                </a:ext>
              </a:extLst>
            </p:cNvPr>
            <p:cNvSpPr/>
            <p:nvPr/>
          </p:nvSpPr>
          <p:spPr>
            <a:xfrm>
              <a:off x="7120046" y="1307342"/>
              <a:ext cx="3407394" cy="13821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807997DE-376C-46E6-B6F6-5BD92B0F8BA0}"/>
                </a:ext>
              </a:extLst>
            </p:cNvPr>
            <p:cNvSpPr/>
            <p:nvPr/>
          </p:nvSpPr>
          <p:spPr>
            <a:xfrm>
              <a:off x="7202202" y="1375942"/>
              <a:ext cx="3407394" cy="13821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2FE9BD86-6FB1-4EE2-B084-2911162B0BAC}"/>
                </a:ext>
              </a:extLst>
            </p:cNvPr>
            <p:cNvGrpSpPr/>
            <p:nvPr/>
          </p:nvGrpSpPr>
          <p:grpSpPr>
            <a:xfrm>
              <a:off x="7305811" y="1455163"/>
              <a:ext cx="3407394" cy="1382154"/>
              <a:chOff x="6248402" y="3037447"/>
              <a:chExt cx="3407394" cy="138215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="" xmlns:a16="http://schemas.microsoft.com/office/drawing/2014/main" id="{3820DBF5-6F24-4F3D-AF4B-7CC030C4301D}"/>
                  </a:ext>
                </a:extLst>
              </p:cNvPr>
              <p:cNvSpPr/>
              <p:nvPr/>
            </p:nvSpPr>
            <p:spPr>
              <a:xfrm>
                <a:off x="6248402" y="3037447"/>
                <a:ext cx="3407394" cy="13821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D5955385-301E-4FCC-8908-6BB9AE774782}"/>
                  </a:ext>
                </a:extLst>
              </p:cNvPr>
              <p:cNvSpPr txBox="1"/>
              <p:nvPr/>
            </p:nvSpPr>
            <p:spPr>
              <a:xfrm>
                <a:off x="6250009" y="3226122"/>
                <a:ext cx="3404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solidFill>
                      <a:prstClr val="black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ppt</a:t>
                </a:r>
                <a:r>
                  <a:rPr lang="ko-KR" altLang="en-US" sz="2000" dirty="0">
                    <a:solidFill>
                      <a:prstClr val="black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를 시작하시겠습니까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?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D07749F6-4E2F-414A-AB63-993B78A18927}"/>
                  </a:ext>
                </a:extLst>
              </p:cNvPr>
              <p:cNvSpPr/>
              <p:nvPr/>
            </p:nvSpPr>
            <p:spPr>
              <a:xfrm>
                <a:off x="6711327" y="3814234"/>
                <a:ext cx="1049866" cy="3217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7BAC141C-D93A-44C0-8974-6E365DC57733}"/>
                  </a:ext>
                </a:extLst>
              </p:cNvPr>
              <p:cNvSpPr/>
              <p:nvPr/>
            </p:nvSpPr>
            <p:spPr>
              <a:xfrm>
                <a:off x="8143006" y="3814234"/>
                <a:ext cx="1049866" cy="3217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9B5A9C3F-347C-4B4C-9A5D-D6F34AE41B65}"/>
                  </a:ext>
                </a:extLst>
              </p:cNvPr>
              <p:cNvSpPr txBox="1"/>
              <p:nvPr/>
            </p:nvSpPr>
            <p:spPr>
              <a:xfrm>
                <a:off x="6702859" y="3814234"/>
                <a:ext cx="104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YES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FBD2971C-4FE5-4BB7-9998-2823930068F5}"/>
                  </a:ext>
                </a:extLst>
              </p:cNvPr>
              <p:cNvSpPr txBox="1"/>
              <p:nvPr/>
            </p:nvSpPr>
            <p:spPr>
              <a:xfrm>
                <a:off x="8156955" y="3826935"/>
                <a:ext cx="104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start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D875ACA8-F0F4-44ED-957D-F85C0EE91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9D1E6DF-0B68-4D58-B661-D717C6FC6D9A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41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310814" y="3108961"/>
            <a:ext cx="6324977" cy="332957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314888" y="3111834"/>
            <a:ext cx="6320904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315125" y="3118154"/>
            <a:ext cx="432844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420476" y="3210849"/>
            <a:ext cx="189810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570527" y="3381978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79294" y="3186455"/>
            <a:ext cx="260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85" name="Picture 4" descr="C:\Users\Eunjung\Desktop\캡처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1" y="3616920"/>
            <a:ext cx="6224678" cy="27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512942" y="1591021"/>
            <a:ext cx="5557326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메인화면에는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배경에 방역수칙을 표시하였고 간단한 설문조사 후 선택지에 따라 확인 버튼에 입장 여부를 결정해 놓았습니다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그리고 옆에 관리자 버튼을 따로 만들어 관리자는 바로 로그인 화면으로 넘어갈 수 있도록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D7EFE917-47AB-4A3A-85DD-9E79B2E51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E7A16E8-0FE5-4B7E-A94A-4521E68DEF7E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20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246323" y="1037129"/>
            <a:ext cx="5511780" cy="339421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246323" y="1033705"/>
            <a:ext cx="5511780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813354" y="1349783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1143044" y="1162883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1441700" y="1164714"/>
            <a:ext cx="164441" cy="185359"/>
            <a:chOff x="10206101" y="1443566"/>
            <a:chExt cx="270933" cy="270000"/>
          </a:xfrm>
        </p:grpSpPr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250732" y="1040025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6356083" y="1132720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506134" y="1303849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220F765F-87A8-4E44-AC42-48CEFC8DEF4E}"/>
              </a:ext>
            </a:extLst>
          </p:cNvPr>
          <p:cNvSpPr txBox="1"/>
          <p:nvPr/>
        </p:nvSpPr>
        <p:spPr>
          <a:xfrm>
            <a:off x="6761265" y="1072730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9" name="Picture 2" descr="C:\Users\Eunjung\Desktop\캡처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836" y="1494502"/>
            <a:ext cx="5489398" cy="293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5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동의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0C17904-01B3-4F17-A681-E298DF0FF4C3}"/>
              </a:ext>
            </a:extLst>
          </p:cNvPr>
          <p:cNvGrpSpPr/>
          <p:nvPr/>
        </p:nvGrpSpPr>
        <p:grpSpPr>
          <a:xfrm>
            <a:off x="263716" y="2539014"/>
            <a:ext cx="5275950" cy="4072730"/>
            <a:chOff x="6533965" y="254484"/>
            <a:chExt cx="5106959" cy="4043705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6533965" y="257909"/>
              <a:ext cx="5106959" cy="4040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6533965" y="254484"/>
              <a:ext cx="5106959" cy="443953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192" y="570562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1021882" y="383662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320538" y="385493"/>
              <a:ext cx="164441" cy="185359"/>
              <a:chOff x="10206101" y="1443566"/>
              <a:chExt cx="270933" cy="270000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=""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6538374" y="260804"/>
              <a:ext cx="421721" cy="428715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6643725" y="353499"/>
              <a:ext cx="184932" cy="202122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6793776" y="524628"/>
              <a:ext cx="58716" cy="7843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8B5F4335-29AA-4268-A5E8-6D7D80E9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538" y="717453"/>
              <a:ext cx="5046638" cy="3559490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4532867" y="703537"/>
            <a:ext cx="7390861" cy="40016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4536815" y="589894"/>
            <a:ext cx="7386914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4537045" y="596061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4639150" y="686511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4784577" y="853496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7C15E8F-6FEC-4E20-A553-9877C24D2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04" y="1106462"/>
            <a:ext cx="7220058" cy="349516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964125" y="892762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1293815" y="705862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592471" y="707693"/>
            <a:ext cx="164441" cy="18535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5911001" y="4952781"/>
            <a:ext cx="5557326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동의 화면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가입에 필요한 약관 설명 스크롤과 동의 체크박스를 만들었고 모두 동의하면 회원가입 화면으로 넘어갈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또는 이전 화면으로 다시 돌아갈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1B99397-E16E-4BAA-9AD4-7C7C98063603}"/>
              </a:ext>
            </a:extLst>
          </p:cNvPr>
          <p:cNvSpPr txBox="1"/>
          <p:nvPr/>
        </p:nvSpPr>
        <p:spPr>
          <a:xfrm>
            <a:off x="764011" y="2606414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157C9810-FC4E-426B-ADFE-6BB539467C46}"/>
              </a:ext>
            </a:extLst>
          </p:cNvPr>
          <p:cNvSpPr txBox="1"/>
          <p:nvPr/>
        </p:nvSpPr>
        <p:spPr>
          <a:xfrm>
            <a:off x="4997252" y="65426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3A70DBE5-A8C6-4221-B3CE-CE8AF0F62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540C007F-1690-4873-870C-65AC10016AE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21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59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 화면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0451096-0E14-4B9F-B003-EFE5EEA18AF7}"/>
              </a:ext>
            </a:extLst>
          </p:cNvPr>
          <p:cNvSpPr txBox="1"/>
          <p:nvPr/>
        </p:nvSpPr>
        <p:spPr>
          <a:xfrm>
            <a:off x="4786427" y="925078"/>
            <a:ext cx="6611492" cy="163121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가입 화면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 등록에 필요한 정보들을 입력합니다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PcMember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dat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과 비교하여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아이디와 핸드폰번호 중복이거나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확인이 맞지 않거나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입력하지 않은 정보가 있으면 가입 불가능하고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모두 정상적으로 입력하면 가입 가능하도록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1120846" y="1699142"/>
            <a:ext cx="3279704" cy="48827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1120845" y="1695691"/>
            <a:ext cx="3279705" cy="4594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3330291" y="2014039"/>
            <a:ext cx="236051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3670891" y="1825797"/>
            <a:ext cx="177650" cy="191832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3979428" y="1827641"/>
            <a:ext cx="177649" cy="191832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1121898" y="1702057"/>
            <a:ext cx="455596" cy="443686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1230735" y="1795418"/>
            <a:ext cx="199786" cy="20918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1385751" y="1967775"/>
            <a:ext cx="63432" cy="81173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DDFDE0-0C0D-4EF4-88BE-EDD65370D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00" y="2194233"/>
            <a:ext cx="3197088" cy="436635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89CD3FB-2F6F-4E55-A050-8C645511948C}"/>
              </a:ext>
            </a:extLst>
          </p:cNvPr>
          <p:cNvSpPr txBox="1"/>
          <p:nvPr/>
        </p:nvSpPr>
        <p:spPr>
          <a:xfrm>
            <a:off x="1666411" y="1773500"/>
            <a:ext cx="2652361" cy="37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B4C193B8-AADD-448A-A2A1-A38FF1C19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6E22888-6370-49C8-8812-658CA2404427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22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236B343D-7DDC-454F-9634-405B0A15F751}"/>
              </a:ext>
            </a:extLst>
          </p:cNvPr>
          <p:cNvGrpSpPr/>
          <p:nvPr/>
        </p:nvGrpSpPr>
        <p:grpSpPr>
          <a:xfrm>
            <a:off x="4797721" y="2914231"/>
            <a:ext cx="5184294" cy="3344526"/>
            <a:chOff x="2743916" y="2990093"/>
            <a:chExt cx="5184294" cy="3344526"/>
          </a:xfrm>
        </p:grpSpPr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2743916" y="2993544"/>
              <a:ext cx="5184293" cy="33410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2743916" y="2990093"/>
              <a:ext cx="5184294" cy="393535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6952019" y="3308440"/>
              <a:ext cx="22573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7292619" y="3120199"/>
              <a:ext cx="169883" cy="164308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7601157" y="3122043"/>
              <a:ext cx="169882" cy="164308"/>
              <a:chOff x="10206101" y="1443566"/>
              <a:chExt cx="270933" cy="270000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2762099" y="2996458"/>
              <a:ext cx="435676" cy="380027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2870936" y="3089820"/>
              <a:ext cx="191051" cy="179168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3025952" y="3262176"/>
              <a:ext cx="60659" cy="78997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A89CD3FB-2F6F-4E55-A050-8C645511948C}"/>
                </a:ext>
              </a:extLst>
            </p:cNvPr>
            <p:cNvSpPr txBox="1"/>
            <p:nvPr/>
          </p:nvSpPr>
          <p:spPr>
            <a:xfrm>
              <a:off x="3306612" y="3067901"/>
              <a:ext cx="253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Eunjung.com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60" name="Picture 3" descr="C:\Users\Eunjung\Desktop\캡처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8850" y="3405850"/>
              <a:ext cx="5072500" cy="290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1778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 화면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412384" y="1677877"/>
            <a:ext cx="8207834" cy="5055679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D32A1E40-14CA-47F2-AB6B-FB3425E4E88C}"/>
              </a:ext>
            </a:extLst>
          </p:cNvPr>
          <p:cNvSpPr/>
          <p:nvPr/>
        </p:nvSpPr>
        <p:spPr>
          <a:xfrm>
            <a:off x="412385" y="1686579"/>
            <a:ext cx="8207834" cy="408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7A072738-1385-4148-8E12-EC94016CC61F}"/>
              </a:ext>
            </a:extLst>
          </p:cNvPr>
          <p:cNvSpPr/>
          <p:nvPr/>
        </p:nvSpPr>
        <p:spPr>
          <a:xfrm>
            <a:off x="420183" y="1680260"/>
            <a:ext cx="408727" cy="4183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412DB33D-83F3-4C39-B417-60BE9EF64D6A}"/>
              </a:ext>
            </a:extLst>
          </p:cNvPr>
          <p:cNvSpPr/>
          <p:nvPr/>
        </p:nvSpPr>
        <p:spPr>
          <a:xfrm>
            <a:off x="522288" y="1770710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2602C786-CB3B-418C-9434-07A3C632B43F}"/>
              </a:ext>
            </a:extLst>
          </p:cNvPr>
          <p:cNvCxnSpPr/>
          <p:nvPr/>
        </p:nvCxnSpPr>
        <p:spPr>
          <a:xfrm>
            <a:off x="667715" y="1937695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" name="Picture 3" descr="C:\Users\Eunjung\Desktop\새 폴더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0" y="2162824"/>
            <a:ext cx="8096913" cy="45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E21790E-BF06-47A3-9CAF-4A0846196228}"/>
              </a:ext>
            </a:extLst>
          </p:cNvPr>
          <p:cNvSpPr/>
          <p:nvPr/>
        </p:nvSpPr>
        <p:spPr>
          <a:xfrm>
            <a:off x="436224" y="2131273"/>
            <a:ext cx="8145029" cy="4571654"/>
          </a:xfrm>
          <a:prstGeom prst="rect">
            <a:avLst/>
          </a:prstGeom>
          <a:solidFill>
            <a:srgbClr val="F2F2F2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A22A5D11-FD40-4471-B79F-80943658B07F}"/>
              </a:ext>
            </a:extLst>
          </p:cNvPr>
          <p:cNvGrpSpPr/>
          <p:nvPr/>
        </p:nvGrpSpPr>
        <p:grpSpPr>
          <a:xfrm>
            <a:off x="6461560" y="465844"/>
            <a:ext cx="4962038" cy="5926312"/>
            <a:chOff x="5744432" y="403461"/>
            <a:chExt cx="4962038" cy="5926312"/>
          </a:xfrm>
        </p:grpSpPr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5744432" y="406802"/>
              <a:ext cx="4962038" cy="59229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5753057" y="403461"/>
              <a:ext cx="4953413" cy="4332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5753287" y="409628"/>
              <a:ext cx="408727" cy="41833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=""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5855392" y="500078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=""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6000819" y="667063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="" xmlns:a16="http://schemas.microsoft.com/office/drawing/2014/main" id="{8F7F2713-3C74-4998-B78E-9F7ED808BAF6}"/>
                </a:ext>
              </a:extLst>
            </p:cNvPr>
            <p:cNvCxnSpPr>
              <a:cxnSpLocks/>
            </p:cNvCxnSpPr>
            <p:nvPr/>
          </p:nvCxnSpPr>
          <p:spPr>
            <a:xfrm>
              <a:off x="9756392" y="697813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35D79090-8CE9-4AEE-9150-5591DE352FBC}"/>
                </a:ext>
              </a:extLst>
            </p:cNvPr>
            <p:cNvSpPr/>
            <p:nvPr/>
          </p:nvSpPr>
          <p:spPr>
            <a:xfrm>
              <a:off x="10086082" y="510913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507C2A2D-D48C-4202-9709-A918AA3243A2}"/>
                </a:ext>
              </a:extLst>
            </p:cNvPr>
            <p:cNvGrpSpPr/>
            <p:nvPr/>
          </p:nvGrpSpPr>
          <p:grpSpPr>
            <a:xfrm>
              <a:off x="10384738" y="512744"/>
              <a:ext cx="164441" cy="185359"/>
              <a:chOff x="10206101" y="1443566"/>
              <a:chExt cx="270933" cy="27000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EC97A89E-D612-408C-9444-62FAA8316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D80BAFFE-D565-40D5-A490-8F75CF5E6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46FAD1FA-D086-47BE-8D02-FEF7AA7E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259" y="959169"/>
              <a:ext cx="4761905" cy="529523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FBDA4DA-5129-4BDA-B942-6749B5DA4A24}"/>
              </a:ext>
            </a:extLst>
          </p:cNvPr>
          <p:cNvSpPr txBox="1"/>
          <p:nvPr/>
        </p:nvSpPr>
        <p:spPr>
          <a:xfrm>
            <a:off x="7022386" y="51574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167B59E-D59B-4D07-8E0A-32F6525878F9}"/>
              </a:ext>
            </a:extLst>
          </p:cNvPr>
          <p:cNvSpPr txBox="1"/>
          <p:nvPr/>
        </p:nvSpPr>
        <p:spPr>
          <a:xfrm>
            <a:off x="881098" y="1727530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602ACB7C-3C74-45BC-B9D0-12BDDB0E6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DE24FBD-6664-4AB1-B780-EC66B8C58E9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23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52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9791A0CE-D16F-4735-B39E-5CFDE7C0DD5A}"/>
              </a:ext>
            </a:extLst>
          </p:cNvPr>
          <p:cNvGrpSpPr/>
          <p:nvPr/>
        </p:nvGrpSpPr>
        <p:grpSpPr>
          <a:xfrm>
            <a:off x="6461558" y="459023"/>
            <a:ext cx="4972881" cy="5933133"/>
            <a:chOff x="6461558" y="459023"/>
            <a:chExt cx="4972881" cy="5933133"/>
          </a:xfrm>
        </p:grpSpPr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6461560" y="469185"/>
              <a:ext cx="4962038" cy="59229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46FAD1FA-D086-47BE-8D02-FEF7AA7E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87" y="1021552"/>
              <a:ext cx="4761905" cy="5295238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D32A1E40-14CA-47F2-AB6B-FB3425E4E88C}"/>
                </a:ext>
              </a:extLst>
            </p:cNvPr>
            <p:cNvSpPr/>
            <p:nvPr/>
          </p:nvSpPr>
          <p:spPr>
            <a:xfrm>
              <a:off x="6461559" y="465177"/>
              <a:ext cx="4972880" cy="40855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7A072738-1385-4148-8E12-EC94016CC61F}"/>
                </a:ext>
              </a:extLst>
            </p:cNvPr>
            <p:cNvSpPr/>
            <p:nvPr/>
          </p:nvSpPr>
          <p:spPr>
            <a:xfrm>
              <a:off x="6461558" y="459023"/>
              <a:ext cx="408727" cy="41470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412DB33D-83F3-4C39-B417-60BE9EF64D6A}"/>
                </a:ext>
              </a:extLst>
            </p:cNvPr>
            <p:cNvSpPr/>
            <p:nvPr/>
          </p:nvSpPr>
          <p:spPr>
            <a:xfrm>
              <a:off x="6563663" y="549472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2602C786-CB3B-418C-9434-07A3C632B43F}"/>
                </a:ext>
              </a:extLst>
            </p:cNvPr>
            <p:cNvCxnSpPr/>
            <p:nvPr/>
          </p:nvCxnSpPr>
          <p:spPr>
            <a:xfrm>
              <a:off x="6709090" y="716457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3E21790E-BF06-47A3-9CAF-4A0846196228}"/>
                </a:ext>
              </a:extLst>
            </p:cNvPr>
            <p:cNvSpPr/>
            <p:nvPr/>
          </p:nvSpPr>
          <p:spPr>
            <a:xfrm>
              <a:off x="6480699" y="886559"/>
              <a:ext cx="4927107" cy="5487608"/>
            </a:xfrm>
            <a:prstGeom prst="rect">
              <a:avLst/>
            </a:prstGeom>
            <a:solidFill>
              <a:srgbClr val="F2F2F2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 화면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412384" y="1677877"/>
            <a:ext cx="8207834" cy="505567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409425" y="1682615"/>
            <a:ext cx="8210792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409655" y="1688782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511760" y="1779232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657187" y="1946217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7670870" y="1976967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8000560" y="1790067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8299216" y="1791898"/>
            <a:ext cx="164441" cy="18535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1568751-23DF-42C9-81EB-4BDA46FA72E0}"/>
              </a:ext>
            </a:extLst>
          </p:cNvPr>
          <p:cNvSpPr txBox="1"/>
          <p:nvPr/>
        </p:nvSpPr>
        <p:spPr>
          <a:xfrm>
            <a:off x="900581" y="175339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0B13925-8923-43A3-B62B-F934ED890F30}"/>
              </a:ext>
            </a:extLst>
          </p:cNvPr>
          <p:cNvSpPr txBox="1"/>
          <p:nvPr/>
        </p:nvSpPr>
        <p:spPr>
          <a:xfrm>
            <a:off x="6911424" y="48547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9850D8CD-468B-4DD2-8713-9493549A63A5}"/>
              </a:ext>
            </a:extLst>
          </p:cNvPr>
          <p:cNvCxnSpPr>
            <a:cxnSpLocks/>
          </p:cNvCxnSpPr>
          <p:nvPr/>
        </p:nvCxnSpPr>
        <p:spPr>
          <a:xfrm>
            <a:off x="10473732" y="773321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4EE56817-68BC-45DA-B316-51787BCBE0C3}"/>
              </a:ext>
            </a:extLst>
          </p:cNvPr>
          <p:cNvSpPr/>
          <p:nvPr/>
        </p:nvSpPr>
        <p:spPr>
          <a:xfrm>
            <a:off x="10803422" y="586421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8A99F20B-7686-4EF2-9DD4-868ED69B7690}"/>
              </a:ext>
            </a:extLst>
          </p:cNvPr>
          <p:cNvGrpSpPr/>
          <p:nvPr/>
        </p:nvGrpSpPr>
        <p:grpSpPr>
          <a:xfrm>
            <a:off x="11102078" y="588252"/>
            <a:ext cx="164441" cy="185359"/>
            <a:chOff x="10206101" y="1443566"/>
            <a:chExt cx="270933" cy="270000"/>
          </a:xfrm>
        </p:grpSpPr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CD7362B5-7231-4EEF-A41F-227E1ECEE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3D2E6CBB-653D-4ECA-81F1-7553930DC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3" name="Picture 3" descr="C:\Users\Eunjung\Desktop\새 폴더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5" y="2169606"/>
            <a:ext cx="8096913" cy="45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887BB1B7-DA26-4F2B-85EC-CA761F192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D5962CB-D806-4ABD-A600-B4761E625A1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24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52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900317" y="4018230"/>
            <a:ext cx="1026679" cy="955011"/>
            <a:chOff x="4734558" y="1336038"/>
            <a:chExt cx="3520442" cy="3520442"/>
          </a:xfrm>
        </p:grpSpPr>
        <p:sp>
          <p:nvSpPr>
            <p:cNvPr id="11" name="사각형: 잘린 대각선 방향 모서리 10">
              <a:extLst>
                <a:ext uri="{FF2B5EF4-FFF2-40B4-BE49-F238E27FC236}">
                  <a16:creationId xmlns=""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잘린 대각선 방향 모서리 7">
              <a:extLst>
                <a:ext uri="{FF2B5EF4-FFF2-40B4-BE49-F238E27FC236}">
                  <a16:creationId xmlns=""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=""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2287044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=""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2771524" y="13242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=""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=""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=""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=""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083108" y="1780349"/>
            <a:ext cx="386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정온화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선불 결제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7A6E3464-0F38-45D4-AE89-01F2A41A9D2B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="" xmlns:a16="http://schemas.microsoft.com/office/drawing/2014/main" id="{E41E3908-51F5-4B26-A5E4-1736A54F09C8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498B02E0-82DE-4F0F-A28E-3B6CF257A64E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자리 선택 화면</a:t>
              </a: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35AC5DD0-674F-4BED-A6F2-BE52406F7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6322994B-329E-4E3F-87A6-C7CFAA8E9CB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35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선불 결제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85942" y="4053651"/>
            <a:ext cx="4794582" cy="1477328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 오른쪽으로 패널을 나누었고 레이아웃은 상속받은 패널 위에 올렸습니다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 패널은 그리드 레이아웃을 이용해서 회원등급에 따라 시간 별 요금제와 결제수단을 선택하도록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만들었습니다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8CF875E-C390-4F93-9EA8-B4D57DEB7812}"/>
              </a:ext>
            </a:extLst>
          </p:cNvPr>
          <p:cNvGrpSpPr/>
          <p:nvPr/>
        </p:nvGrpSpPr>
        <p:grpSpPr>
          <a:xfrm>
            <a:off x="6347728" y="439336"/>
            <a:ext cx="5176299" cy="3147238"/>
            <a:chOff x="552371" y="2904425"/>
            <a:chExt cx="5570299" cy="3645681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552371" y="2907850"/>
              <a:ext cx="5570299" cy="3642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1CE64F7C-B254-4B57-96E1-02FDA823991F}"/>
                </a:ext>
              </a:extLst>
            </p:cNvPr>
            <p:cNvGrpSpPr/>
            <p:nvPr/>
          </p:nvGrpSpPr>
          <p:grpSpPr>
            <a:xfrm>
              <a:off x="552371" y="2904425"/>
              <a:ext cx="5557326" cy="443953"/>
              <a:chOff x="652948" y="2914917"/>
              <a:chExt cx="5557326" cy="44395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652948" y="2914917"/>
                <a:ext cx="5557326" cy="443953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569" y="3230995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5620259" y="3044095"/>
                <a:ext cx="164442" cy="18535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5918915" y="3045926"/>
                <a:ext cx="164441" cy="185359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=""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=""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7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57357" y="2921237"/>
                <a:ext cx="421721" cy="428715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=""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762708" y="3013932"/>
                <a:ext cx="184932" cy="202122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59" y="3185061"/>
                <a:ext cx="58716" cy="7843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1798EE05-A9BB-44C0-8CED-D40AF174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80" y="3383977"/>
              <a:ext cx="5521817" cy="310165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810631A-701D-44BA-AA72-19C1F02D3648}"/>
              </a:ext>
            </a:extLst>
          </p:cNvPr>
          <p:cNvSpPr/>
          <p:nvPr/>
        </p:nvSpPr>
        <p:spPr>
          <a:xfrm>
            <a:off x="458341" y="2101158"/>
            <a:ext cx="6120012" cy="41888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A960B7A-DDE4-4BEC-AB56-36C8D601F7A3}"/>
              </a:ext>
            </a:extLst>
          </p:cNvPr>
          <p:cNvSpPr/>
          <p:nvPr/>
        </p:nvSpPr>
        <p:spPr>
          <a:xfrm>
            <a:off x="458341" y="2097707"/>
            <a:ext cx="612001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F5A7FD13-E152-4E04-8D5C-3F3847CA2AEA}"/>
              </a:ext>
            </a:extLst>
          </p:cNvPr>
          <p:cNvCxnSpPr>
            <a:cxnSpLocks/>
          </p:cNvCxnSpPr>
          <p:nvPr/>
        </p:nvCxnSpPr>
        <p:spPr>
          <a:xfrm>
            <a:off x="5624182" y="2416054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18F2180-1527-4AA7-97EC-29207861651E}"/>
              </a:ext>
            </a:extLst>
          </p:cNvPr>
          <p:cNvSpPr/>
          <p:nvPr/>
        </p:nvSpPr>
        <p:spPr>
          <a:xfrm>
            <a:off x="5964782" y="2227812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E8467410-45C8-4971-8E4D-EDF8392F12DA}"/>
              </a:ext>
            </a:extLst>
          </p:cNvPr>
          <p:cNvGrpSpPr/>
          <p:nvPr/>
        </p:nvGrpSpPr>
        <p:grpSpPr>
          <a:xfrm>
            <a:off x="6273320" y="2229656"/>
            <a:ext cx="169882" cy="18668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5D85DB8A-CDDB-4DAB-8A83-536C54B9B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DE0EF174-4465-4795-B5B1-262B481CCF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ED0DEE7-5FC9-4DA2-BE3C-19CA5EE7BB44}"/>
              </a:ext>
            </a:extLst>
          </p:cNvPr>
          <p:cNvSpPr/>
          <p:nvPr/>
        </p:nvSpPr>
        <p:spPr>
          <a:xfrm>
            <a:off x="462896" y="2104072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8D48E9F9-95C7-46F7-8FA5-E7D03E6793F1}"/>
              </a:ext>
            </a:extLst>
          </p:cNvPr>
          <p:cNvSpPr/>
          <p:nvPr/>
        </p:nvSpPr>
        <p:spPr>
          <a:xfrm>
            <a:off x="571733" y="2197433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5C38E442-24C7-49A1-904D-1F23F359E787}"/>
              </a:ext>
            </a:extLst>
          </p:cNvPr>
          <p:cNvCxnSpPr>
            <a:cxnSpLocks/>
          </p:cNvCxnSpPr>
          <p:nvPr/>
        </p:nvCxnSpPr>
        <p:spPr>
          <a:xfrm>
            <a:off x="726749" y="2369790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D158E90-1FB4-4D69-B065-51C10FB3C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415"/>
          <a:stretch/>
        </p:blipFill>
        <p:spPr>
          <a:xfrm>
            <a:off x="519049" y="2558538"/>
            <a:ext cx="5734876" cy="373143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6205491" y="2549660"/>
            <a:ext cx="363983" cy="375348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6206971" y="2719816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8B1E358A-0F64-495B-A4DA-D0FC558C9927}"/>
              </a:ext>
            </a:extLst>
          </p:cNvPr>
          <p:cNvSpPr txBox="1"/>
          <p:nvPr/>
        </p:nvSpPr>
        <p:spPr>
          <a:xfrm>
            <a:off x="930766" y="215397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285C2F83-55FD-45D0-95E8-07E170BBD04D}"/>
              </a:ext>
            </a:extLst>
          </p:cNvPr>
          <p:cNvSpPr txBox="1"/>
          <p:nvPr/>
        </p:nvSpPr>
        <p:spPr>
          <a:xfrm>
            <a:off x="6801071" y="4839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6F64D88E-5F5A-4877-B8EE-DEDAC633F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85143B2-D38F-4A2A-BD49-F9F432D3F8EC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714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98363" y="4080274"/>
            <a:ext cx="4865604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오른쪽 패널에는 자리선택 버튼을 클릭하면 자리선택화면으로 전환되어 자리선택을 할 수 있도록 구성했고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왼쪽패널에서 각 버튼에 이벤트를 걸어 선택한 것을 총 시간 및 금액과 결제수단 라벨에 표시되도록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8CF875E-C390-4F93-9EA8-B4D57DEB7812}"/>
              </a:ext>
            </a:extLst>
          </p:cNvPr>
          <p:cNvGrpSpPr/>
          <p:nvPr/>
        </p:nvGrpSpPr>
        <p:grpSpPr>
          <a:xfrm>
            <a:off x="6347728" y="439336"/>
            <a:ext cx="5176299" cy="3147238"/>
            <a:chOff x="552371" y="2904425"/>
            <a:chExt cx="5570299" cy="3645681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552371" y="2907850"/>
              <a:ext cx="5570299" cy="3642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1CE64F7C-B254-4B57-96E1-02FDA823991F}"/>
                </a:ext>
              </a:extLst>
            </p:cNvPr>
            <p:cNvGrpSpPr/>
            <p:nvPr/>
          </p:nvGrpSpPr>
          <p:grpSpPr>
            <a:xfrm>
              <a:off x="552371" y="2904425"/>
              <a:ext cx="5557326" cy="443953"/>
              <a:chOff x="652948" y="2914917"/>
              <a:chExt cx="5557326" cy="44395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652948" y="2914917"/>
                <a:ext cx="5557326" cy="443953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569" y="3230995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5620259" y="3044095"/>
                <a:ext cx="164442" cy="18535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5918915" y="3045926"/>
                <a:ext cx="164441" cy="185359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=""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=""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7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57357" y="2921237"/>
                <a:ext cx="421721" cy="428715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=""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762708" y="3013932"/>
                <a:ext cx="184932" cy="202122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59" y="3185061"/>
                <a:ext cx="58716" cy="7843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1798EE05-A9BB-44C0-8CED-D40AF174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880" y="3383977"/>
              <a:ext cx="5521817" cy="310165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810631A-701D-44BA-AA72-19C1F02D3648}"/>
              </a:ext>
            </a:extLst>
          </p:cNvPr>
          <p:cNvSpPr/>
          <p:nvPr/>
        </p:nvSpPr>
        <p:spPr>
          <a:xfrm>
            <a:off x="460272" y="439336"/>
            <a:ext cx="6120012" cy="61110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6205491" y="636146"/>
            <a:ext cx="363983" cy="59141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6206971" y="3572073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BDE046B-DDF3-48C8-A83E-97BDDF38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851720"/>
            <a:ext cx="3958127" cy="3890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DFD7109-776F-4947-9298-3699A7FAD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101"/>
          <a:stretch/>
        </p:blipFill>
        <p:spPr>
          <a:xfrm>
            <a:off x="500289" y="4741993"/>
            <a:ext cx="4331969" cy="114590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F4A330C-AB35-4EB0-BD48-89762ED49EAA}"/>
              </a:ext>
            </a:extLst>
          </p:cNvPr>
          <p:cNvSpPr/>
          <p:nvPr/>
        </p:nvSpPr>
        <p:spPr>
          <a:xfrm>
            <a:off x="458341" y="189006"/>
            <a:ext cx="612001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47D59876-5012-4F1B-92CD-8401FD910450}"/>
              </a:ext>
            </a:extLst>
          </p:cNvPr>
          <p:cNvCxnSpPr>
            <a:cxnSpLocks/>
          </p:cNvCxnSpPr>
          <p:nvPr/>
        </p:nvCxnSpPr>
        <p:spPr>
          <a:xfrm>
            <a:off x="5624182" y="507353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BB24EE16-FB0C-4057-86EC-690E56D0B4AD}"/>
              </a:ext>
            </a:extLst>
          </p:cNvPr>
          <p:cNvSpPr/>
          <p:nvPr/>
        </p:nvSpPr>
        <p:spPr>
          <a:xfrm>
            <a:off x="5964782" y="319111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BDBAED2F-0D87-4CC6-9437-2ABA85CAAE0F}"/>
              </a:ext>
            </a:extLst>
          </p:cNvPr>
          <p:cNvGrpSpPr/>
          <p:nvPr/>
        </p:nvGrpSpPr>
        <p:grpSpPr>
          <a:xfrm>
            <a:off x="6273320" y="320955"/>
            <a:ext cx="169882" cy="186689"/>
            <a:chOff x="10206101" y="1443566"/>
            <a:chExt cx="270933" cy="270000"/>
          </a:xfrm>
        </p:grpSpPr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7E6C1531-8FB7-468A-B3AF-4B7AA1E04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DF680EDD-E5E0-4811-A558-3D9B1BFCFCF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657C5EB8-7F1C-4654-AD90-379658FAE64E}"/>
              </a:ext>
            </a:extLst>
          </p:cNvPr>
          <p:cNvSpPr/>
          <p:nvPr/>
        </p:nvSpPr>
        <p:spPr>
          <a:xfrm>
            <a:off x="462896" y="195371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5F9C273D-1DCC-4873-8624-FE02A78CC29E}"/>
              </a:ext>
            </a:extLst>
          </p:cNvPr>
          <p:cNvSpPr/>
          <p:nvPr/>
        </p:nvSpPr>
        <p:spPr>
          <a:xfrm>
            <a:off x="571733" y="288732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16B97DAA-F2BB-4402-8C66-DBDA520DB686}"/>
              </a:ext>
            </a:extLst>
          </p:cNvPr>
          <p:cNvCxnSpPr>
            <a:cxnSpLocks/>
          </p:cNvCxnSpPr>
          <p:nvPr/>
        </p:nvCxnSpPr>
        <p:spPr>
          <a:xfrm>
            <a:off x="726749" y="461089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E09454-17DC-4C79-B7DF-CF953777098D}"/>
              </a:ext>
            </a:extLst>
          </p:cNvPr>
          <p:cNvSpPr txBox="1"/>
          <p:nvPr/>
        </p:nvSpPr>
        <p:spPr>
          <a:xfrm>
            <a:off x="926063" y="276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37861F6-1819-4B0F-AA19-2D7AAA6B5433}"/>
              </a:ext>
            </a:extLst>
          </p:cNvPr>
          <p:cNvSpPr txBox="1"/>
          <p:nvPr/>
        </p:nvSpPr>
        <p:spPr>
          <a:xfrm>
            <a:off x="6801071" y="4839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90F00BB5-31E0-47C7-A909-C8DCD9F1A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71999F0-0A7C-49D6-AB03-2A361E0BE0D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7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98363" y="4080274"/>
            <a:ext cx="4865604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오른쪽 패널에는 자리선택 버튼을 클릭하면 자리선택화면으로 전환되어 자리선택을 할 수 있도록 구성했고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왼쪽패널에서 각 버튼에 이벤트를 걸어 선택한 것을 총 시간 및 금액과 결제수단 라벨에 표시되도록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8CF875E-C390-4F93-9EA8-B4D57DEB7812}"/>
              </a:ext>
            </a:extLst>
          </p:cNvPr>
          <p:cNvGrpSpPr/>
          <p:nvPr/>
        </p:nvGrpSpPr>
        <p:grpSpPr>
          <a:xfrm>
            <a:off x="6347728" y="439336"/>
            <a:ext cx="5176299" cy="3147238"/>
            <a:chOff x="552371" y="2904425"/>
            <a:chExt cx="5570299" cy="3645681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552371" y="2907850"/>
              <a:ext cx="5570299" cy="3642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1CE64F7C-B254-4B57-96E1-02FDA823991F}"/>
                </a:ext>
              </a:extLst>
            </p:cNvPr>
            <p:cNvGrpSpPr/>
            <p:nvPr/>
          </p:nvGrpSpPr>
          <p:grpSpPr>
            <a:xfrm>
              <a:off x="552371" y="2904425"/>
              <a:ext cx="5557326" cy="443953"/>
              <a:chOff x="652948" y="2914917"/>
              <a:chExt cx="5557326" cy="44395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FEF53685-2FFA-443D-81BB-9945E15747BA}"/>
                  </a:ext>
                </a:extLst>
              </p:cNvPr>
              <p:cNvSpPr/>
              <p:nvPr/>
            </p:nvSpPr>
            <p:spPr>
              <a:xfrm>
                <a:off x="652948" y="2914917"/>
                <a:ext cx="5557326" cy="443953"/>
              </a:xfrm>
              <a:prstGeom prst="rect">
                <a:avLst/>
              </a:prstGeom>
              <a:solidFill>
                <a:srgbClr val="F5F1F5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569" y="3230995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5620259" y="3044095"/>
                <a:ext cx="164442" cy="18535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5918915" y="3045926"/>
                <a:ext cx="164441" cy="185359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=""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=""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7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57357" y="2921237"/>
                <a:ext cx="421721" cy="428715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=""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762708" y="3013932"/>
                <a:ext cx="184932" cy="202122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759" y="3185061"/>
                <a:ext cx="58716" cy="7843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1798EE05-A9BB-44C0-8CED-D40AF174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880" y="3383977"/>
              <a:ext cx="5521817" cy="3101653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810631A-701D-44BA-AA72-19C1F02D3648}"/>
              </a:ext>
            </a:extLst>
          </p:cNvPr>
          <p:cNvSpPr/>
          <p:nvPr/>
        </p:nvSpPr>
        <p:spPr>
          <a:xfrm>
            <a:off x="469150" y="595351"/>
            <a:ext cx="6120012" cy="59958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A960B7A-DDE4-4BEC-AB56-36C8D601F7A3}"/>
              </a:ext>
            </a:extLst>
          </p:cNvPr>
          <p:cNvSpPr/>
          <p:nvPr/>
        </p:nvSpPr>
        <p:spPr>
          <a:xfrm>
            <a:off x="458341" y="189006"/>
            <a:ext cx="612001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F5A7FD13-E152-4E04-8D5C-3F3847CA2AEA}"/>
              </a:ext>
            </a:extLst>
          </p:cNvPr>
          <p:cNvCxnSpPr>
            <a:cxnSpLocks/>
          </p:cNvCxnSpPr>
          <p:nvPr/>
        </p:nvCxnSpPr>
        <p:spPr>
          <a:xfrm>
            <a:off x="5624182" y="507353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18F2180-1527-4AA7-97EC-29207861651E}"/>
              </a:ext>
            </a:extLst>
          </p:cNvPr>
          <p:cNvSpPr/>
          <p:nvPr/>
        </p:nvSpPr>
        <p:spPr>
          <a:xfrm>
            <a:off x="5964782" y="319111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E8467410-45C8-4971-8E4D-EDF8392F12DA}"/>
              </a:ext>
            </a:extLst>
          </p:cNvPr>
          <p:cNvGrpSpPr/>
          <p:nvPr/>
        </p:nvGrpSpPr>
        <p:grpSpPr>
          <a:xfrm>
            <a:off x="6273320" y="320955"/>
            <a:ext cx="169882" cy="18668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5D85DB8A-CDDB-4DAB-8A83-536C54B9B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DE0EF174-4465-4795-B5B1-262B481CCFE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ED0DEE7-5FC9-4DA2-BE3C-19CA5EE7BB44}"/>
              </a:ext>
            </a:extLst>
          </p:cNvPr>
          <p:cNvSpPr/>
          <p:nvPr/>
        </p:nvSpPr>
        <p:spPr>
          <a:xfrm>
            <a:off x="462896" y="195371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8D48E9F9-95C7-46F7-8FA5-E7D03E6793F1}"/>
              </a:ext>
            </a:extLst>
          </p:cNvPr>
          <p:cNvSpPr/>
          <p:nvPr/>
        </p:nvSpPr>
        <p:spPr>
          <a:xfrm>
            <a:off x="571733" y="288732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5C38E442-24C7-49A1-904D-1F23F359E787}"/>
              </a:ext>
            </a:extLst>
          </p:cNvPr>
          <p:cNvCxnSpPr>
            <a:cxnSpLocks/>
          </p:cNvCxnSpPr>
          <p:nvPr/>
        </p:nvCxnSpPr>
        <p:spPr>
          <a:xfrm>
            <a:off x="726749" y="461089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6205491" y="635589"/>
            <a:ext cx="363983" cy="595164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6206971" y="5205566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A3F120E-5754-4A6A-BA19-8E774020C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02"/>
          <a:stretch/>
        </p:blipFill>
        <p:spPr>
          <a:xfrm>
            <a:off x="528033" y="692915"/>
            <a:ext cx="4407951" cy="3976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7E7CDB9-2A22-4383-A55B-9F62E2CA8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6" b="49687"/>
          <a:stretch/>
        </p:blipFill>
        <p:spPr>
          <a:xfrm>
            <a:off x="528033" y="4753891"/>
            <a:ext cx="4999277" cy="181537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C78D6AF6-5EE5-49E6-A31A-BBD548811C19}"/>
              </a:ext>
            </a:extLst>
          </p:cNvPr>
          <p:cNvSpPr txBox="1"/>
          <p:nvPr/>
        </p:nvSpPr>
        <p:spPr>
          <a:xfrm>
            <a:off x="926063" y="276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9E4B9D6D-0CB7-4F13-81D1-EA300293FAE7}"/>
              </a:ext>
            </a:extLst>
          </p:cNvPr>
          <p:cNvSpPr txBox="1"/>
          <p:nvPr/>
        </p:nvSpPr>
        <p:spPr>
          <a:xfrm>
            <a:off x="6801071" y="4839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263BCE4E-5FC1-4365-B88C-EFF5E8D9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43E7FA7-B815-4E22-934C-1A499163DD37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95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5911000" y="844101"/>
            <a:ext cx="6012727" cy="38344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5910999" y="820714"/>
            <a:ext cx="6021608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5913084" y="826881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015189" y="917331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6160616" y="1084316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973003" y="1123582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1302693" y="936682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601349" y="938513"/>
            <a:ext cx="164441" cy="185359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1C496D9-E050-4D2D-99EB-C163B99F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617" y="1297871"/>
            <a:ext cx="5948607" cy="3305307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30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 선택 화면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263715" y="3619030"/>
            <a:ext cx="7710793" cy="29927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263716" y="3488925"/>
            <a:ext cx="771079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6974269" y="3807272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7314869" y="3619030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7623407" y="3620874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268271" y="3495290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377108" y="3588651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532124" y="3761008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472633" y="1643614"/>
            <a:ext cx="4960501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자리를 선택하면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몇 번 좌석이 선택되었습니다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’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라는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다이얼로그와 함께 전역변수인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Frame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에 자리 번호가 저장되도록 해 해당 좌석번호로 로그인할 수 있도록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68A879B-1312-406D-B3A5-C55CFE1D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19" y="4001518"/>
            <a:ext cx="7598872" cy="256970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6A7112E-DA05-4116-B84F-48AC2F281205}"/>
              </a:ext>
            </a:extLst>
          </p:cNvPr>
          <p:cNvSpPr txBox="1"/>
          <p:nvPr/>
        </p:nvSpPr>
        <p:spPr>
          <a:xfrm>
            <a:off x="731438" y="356970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DA4C873-7377-4CB0-A5CE-214E046297FB}"/>
              </a:ext>
            </a:extLst>
          </p:cNvPr>
          <p:cNvSpPr txBox="1"/>
          <p:nvPr/>
        </p:nvSpPr>
        <p:spPr>
          <a:xfrm>
            <a:off x="6391529" y="873489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5D039E47-124A-4B23-B18D-C1B83D2AA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3AE34E8-CEBF-4738-A7E3-831AAA06EFF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90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목 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1216241" y="1974912"/>
            <a:ext cx="10170849" cy="4269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1216240" y="1959856"/>
            <a:ext cx="10170849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1216471" y="1966023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1318576" y="2056473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1464003" y="2223458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9BE64D0-C65B-4F8A-9205-C0EBB8030672}"/>
              </a:ext>
            </a:extLst>
          </p:cNvPr>
          <p:cNvSpPr txBox="1"/>
          <p:nvPr/>
        </p:nvSpPr>
        <p:spPr>
          <a:xfrm>
            <a:off x="1983650" y="3312412"/>
            <a:ext cx="349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2.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기획의도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17B0ACE-82EC-438B-A6CD-15139DD40B84}"/>
              </a:ext>
            </a:extLst>
          </p:cNvPr>
          <p:cNvSpPr txBox="1"/>
          <p:nvPr/>
        </p:nvSpPr>
        <p:spPr>
          <a:xfrm>
            <a:off x="1983650" y="3975226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3.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유사 프로그램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E71DCB0-3D74-412D-8BB0-F002F2F2B693}"/>
              </a:ext>
            </a:extLst>
          </p:cNvPr>
          <p:cNvSpPr txBox="1"/>
          <p:nvPr/>
        </p:nvSpPr>
        <p:spPr>
          <a:xfrm>
            <a:off x="1643237" y="201489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Group.1.presentation.com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DA00ABE-3B9F-45B3-96DD-A52424608237}"/>
              </a:ext>
            </a:extLst>
          </p:cNvPr>
          <p:cNvSpPr txBox="1"/>
          <p:nvPr/>
        </p:nvSpPr>
        <p:spPr>
          <a:xfrm>
            <a:off x="1983650" y="4607262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프로젝트 소개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1E1E19D-F8D7-4253-B895-0BD9EDB39BB2}"/>
              </a:ext>
            </a:extLst>
          </p:cNvPr>
          <p:cNvSpPr txBox="1"/>
          <p:nvPr/>
        </p:nvSpPr>
        <p:spPr>
          <a:xfrm>
            <a:off x="5928310" y="2879657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6.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환경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&amp;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일정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C6E28A0-8E3E-4ED4-A5D9-B8D6CD03732E}"/>
              </a:ext>
            </a:extLst>
          </p:cNvPr>
          <p:cNvSpPr txBox="1"/>
          <p:nvPr/>
        </p:nvSpPr>
        <p:spPr>
          <a:xfrm>
            <a:off x="5928310" y="3644188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7.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시연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037F8E8-34D1-4AC7-9FF1-D8055A8D9740}"/>
              </a:ext>
            </a:extLst>
          </p:cNvPr>
          <p:cNvSpPr txBox="1"/>
          <p:nvPr/>
        </p:nvSpPr>
        <p:spPr>
          <a:xfrm>
            <a:off x="5928310" y="5173250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9.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QnA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99099D02-3E8D-435D-800F-E90D054F719C}"/>
              </a:ext>
            </a:extLst>
          </p:cNvPr>
          <p:cNvCxnSpPr>
            <a:cxnSpLocks/>
          </p:cNvCxnSpPr>
          <p:nvPr/>
        </p:nvCxnSpPr>
        <p:spPr>
          <a:xfrm>
            <a:off x="10047269" y="2280375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85765A22-7093-41A7-824C-E2B2C1F67633}"/>
              </a:ext>
            </a:extLst>
          </p:cNvPr>
          <p:cNvSpPr/>
          <p:nvPr/>
        </p:nvSpPr>
        <p:spPr>
          <a:xfrm>
            <a:off x="10519290" y="2045565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F8984CD2-80DC-47FE-9EB2-C3AB7513DDAE}"/>
              </a:ext>
            </a:extLst>
          </p:cNvPr>
          <p:cNvGrpSpPr/>
          <p:nvPr/>
        </p:nvGrpSpPr>
        <p:grpSpPr>
          <a:xfrm>
            <a:off x="10946880" y="2047865"/>
            <a:ext cx="235433" cy="232875"/>
            <a:chOff x="10206101" y="1443566"/>
            <a:chExt cx="270933" cy="270000"/>
          </a:xfrm>
        </p:grpSpPr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78FDFFDA-D77A-49BF-AD39-46DF6A41C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A335E479-888B-4039-80F3-42274FA88319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CD391D8A-2C47-47D4-A04E-A5DAD35C059D}"/>
              </a:ext>
            </a:extLst>
          </p:cNvPr>
          <p:cNvSpPr txBox="1"/>
          <p:nvPr/>
        </p:nvSpPr>
        <p:spPr>
          <a:xfrm>
            <a:off x="1983650" y="5239299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5.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기능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C5B773F8-1C88-49CB-9E40-0B5886A84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44BDBF87-36C6-48DD-88A3-4B4DED3861C3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DE7A05DB-6839-469F-9B42-8D0CA9AD121B}"/>
              </a:ext>
            </a:extLst>
          </p:cNvPr>
          <p:cNvSpPr txBox="1"/>
          <p:nvPr/>
        </p:nvSpPr>
        <p:spPr>
          <a:xfrm>
            <a:off x="1983650" y="2649598"/>
            <a:ext cx="349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1.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팀원소개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3A48B203-7AB6-4D45-80AC-721031A84E5F}"/>
              </a:ext>
            </a:extLst>
          </p:cNvPr>
          <p:cNvSpPr txBox="1"/>
          <p:nvPr/>
        </p:nvSpPr>
        <p:spPr>
          <a:xfrm>
            <a:off x="5928310" y="4408719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8.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느낀점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462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4170150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=""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2771524" y="13242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=""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=""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=""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=""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112467" y="1778966"/>
            <a:ext cx="386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7A6E3464-0F38-45D4-AE89-01F2A41A9D2B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="" xmlns:a16="http://schemas.microsoft.com/office/drawing/2014/main" id="{E41E3908-51F5-4B26-A5E4-1736A54F09C8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498B02E0-82DE-4F0F-A28E-3B6CF257A64E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아이디</a:t>
              </a:r>
              <a:r>
                <a:rPr kumimoji="0" lang="en-US" altLang="ko-KR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/</a:t>
              </a: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비밀번호 찾기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894954" y="2183834"/>
            <a:ext cx="1026679" cy="955011"/>
            <a:chOff x="4734558" y="1336037"/>
            <a:chExt cx="3520442" cy="3520442"/>
          </a:xfrm>
        </p:grpSpPr>
        <p:sp>
          <p:nvSpPr>
            <p:cNvPr id="81" name="사각형: 잘린 대각선 방향 모서리 10">
              <a:extLst>
                <a:ext uri="{FF2B5EF4-FFF2-40B4-BE49-F238E27FC236}">
                  <a16:creationId xmlns=""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사각형: 잘린 대각선 방향 모서리 7">
              <a:extLst>
                <a:ext uri="{FF2B5EF4-FFF2-40B4-BE49-F238E27FC236}">
                  <a16:creationId xmlns=""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평행 사변형 82">
              <a:extLst>
                <a:ext uri="{FF2B5EF4-FFF2-40B4-BE49-F238E27FC236}">
                  <a16:creationId xmlns=""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=""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7"/>
              <a:ext cx="3520442" cy="3520442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="" xmlns:a16="http://schemas.microsoft.com/office/drawing/2014/main" id="{0652673D-BCA7-4BA1-9278-209BA0040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606732A4-A781-4556-A77C-BDFCD69829F4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443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319127" y="2036504"/>
            <a:ext cx="7374180" cy="46136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314887" y="2028096"/>
            <a:ext cx="8456251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315125" y="203441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420476" y="212711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570527" y="229824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64245" y="2053192"/>
            <a:ext cx="5557326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79294" y="210271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0" y="2489692"/>
            <a:ext cx="7372587" cy="415217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229350" y="864789"/>
            <a:ext cx="5634183" cy="19762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5616585" y="861578"/>
            <a:ext cx="6246949" cy="416329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616585" y="868722"/>
            <a:ext cx="3046924" cy="402039"/>
            <a:chOff x="6229350" y="868722"/>
            <a:chExt cx="3046924" cy="402039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220F765F-87A8-4E44-AC42-48CEFC8DEF4E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972757" y="983935"/>
            <a:ext cx="792788" cy="175542"/>
            <a:chOff x="10383168" y="983935"/>
            <a:chExt cx="792788" cy="175542"/>
          </a:xfrm>
        </p:grpSpPr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=""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45" y="1296579"/>
            <a:ext cx="6262107" cy="15444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962115" y="3102466"/>
            <a:ext cx="3901418" cy="163121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 선택 화면에서 저장된 좌석 번호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값을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mfr.SeatNumber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좌측</a:t>
            </a:r>
            <a:r>
              <a:rPr kumimoji="0" lang="ko-KR" alt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상단에 표시했습니다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html/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CSS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를 활용하여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좌석 번호에 밑줄을 추가하였습니다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DC1CB169-6FF6-4F9E-A479-7CF5C1296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977F14D-8311-4A94-BA12-77087E68B67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809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273873" y="4253003"/>
            <a:ext cx="3901418" cy="163121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noProof="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pcMember.dat</a:t>
            </a:r>
            <a:r>
              <a:rPr lang="ko-KR" altLang="en-US" sz="2000" noProof="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에 저장된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정보를 가져와서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ID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와 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PW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가 일치하는 회원을 찾습니다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둘 다 일치할 경우 로그인 성공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아닐 시 로그인 실패 </a:t>
            </a:r>
            <a:r>
              <a:rPr lang="ko-KR" altLang="en-US" sz="2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알림창을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띄웁니다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비회원 기능은 코로나로 인해 사용을 중지했습니다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9199" y="1760294"/>
            <a:ext cx="6246948" cy="47402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69198" y="1757083"/>
            <a:ext cx="6246949" cy="416329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9198" y="1764227"/>
            <a:ext cx="3046924" cy="402039"/>
            <a:chOff x="6229350" y="868722"/>
            <a:chExt cx="3046924" cy="402039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DFF53BB-75DC-481C-942A-AE0C364B10AA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881384C1-24AA-4C90-AFE0-D3957728507C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C4C89383-E84C-429B-A501-AD930FC00D6D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220F765F-87A8-4E44-AC42-48CEFC8DEF4E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7" y="2184243"/>
            <a:ext cx="6234200" cy="431631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15AB082-B5F0-4B12-B87B-222CBB0963BE}"/>
              </a:ext>
            </a:extLst>
          </p:cNvPr>
          <p:cNvGrpSpPr/>
          <p:nvPr/>
        </p:nvGrpSpPr>
        <p:grpSpPr>
          <a:xfrm>
            <a:off x="5516024" y="1285445"/>
            <a:ext cx="5951376" cy="2193848"/>
            <a:chOff x="5825369" y="371552"/>
            <a:chExt cx="5951376" cy="2193848"/>
          </a:xfrm>
        </p:grpSpPr>
        <p:grpSp>
          <p:nvGrpSpPr>
            <p:cNvPr id="17" name="그룹 16"/>
            <p:cNvGrpSpPr/>
            <p:nvPr/>
          </p:nvGrpSpPr>
          <p:grpSpPr>
            <a:xfrm>
              <a:off x="5825370" y="1879440"/>
              <a:ext cx="792788" cy="175542"/>
              <a:chOff x="10383168" y="983935"/>
              <a:chExt cx="792788" cy="175542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=""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=""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5825369" y="379961"/>
              <a:ext cx="5951375" cy="2185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5828695" y="371552"/>
              <a:ext cx="5948050" cy="443953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5828695" y="386185"/>
              <a:ext cx="421721" cy="428715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=""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5934046" y="478880"/>
              <a:ext cx="184932" cy="202122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=""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6084097" y="650009"/>
              <a:ext cx="58716" cy="7843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DA4D65A4-B8AE-43F7-87CE-A58CE6B16A93}"/>
                </a:ext>
              </a:extLst>
            </p:cNvPr>
            <p:cNvSpPr txBox="1"/>
            <p:nvPr/>
          </p:nvSpPr>
          <p:spPr>
            <a:xfrm>
              <a:off x="6250416" y="396648"/>
              <a:ext cx="5526328" cy="400110"/>
            </a:xfrm>
            <a:prstGeom prst="rect">
              <a:avLst/>
            </a:prstGeom>
            <a:solidFill>
              <a:srgbClr val="F9F8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9F797E67-74A2-4A19-8DB1-90251AB52EA4}"/>
                </a:ext>
              </a:extLst>
            </p:cNvPr>
            <p:cNvSpPr txBox="1"/>
            <p:nvPr/>
          </p:nvSpPr>
          <p:spPr>
            <a:xfrm>
              <a:off x="6267472" y="436497"/>
              <a:ext cx="253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10896019" y="505371"/>
              <a:ext cx="792788" cy="175542"/>
              <a:chOff x="10383168" y="983935"/>
              <a:chExt cx="792788" cy="175542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=""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=""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=""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0B69BBE7-119E-4E00-8BE7-30B1A76EF54D}"/>
                </a:ext>
              </a:extLst>
            </p:cNvPr>
            <p:cNvGrpSpPr/>
            <p:nvPr/>
          </p:nvGrpSpPr>
          <p:grpSpPr>
            <a:xfrm>
              <a:off x="5871899" y="905481"/>
              <a:ext cx="5845709" cy="1589144"/>
              <a:chOff x="6515969" y="2085189"/>
              <a:chExt cx="5266799" cy="134381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5"/>
              <a:srcRect t="31823" b="33852"/>
              <a:stretch/>
            </p:blipFill>
            <p:spPr>
              <a:xfrm>
                <a:off x="6515969" y="2085189"/>
                <a:ext cx="2041339" cy="1343811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6"/>
              <a:srcRect t="31740" b="33894"/>
              <a:stretch/>
            </p:blipFill>
            <p:spPr>
              <a:xfrm>
                <a:off x="8208299" y="2085189"/>
                <a:ext cx="2058974" cy="1343811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7"/>
              <a:srcRect t="31752" b="33887"/>
              <a:stretch/>
            </p:blipFill>
            <p:spPr>
              <a:xfrm>
                <a:off x="9948106" y="2085189"/>
                <a:ext cx="1834662" cy="1343811"/>
              </a:xfrm>
              <a:prstGeom prst="rect">
                <a:avLst/>
              </a:prstGeom>
            </p:spPr>
          </p:pic>
        </p:grpSp>
      </p:grp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3983ADE8-05B6-47E5-9C8E-39768E2B4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D14CE67-26EA-4FAF-8F67-1D970A9B7C9F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836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69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8067695" y="4867830"/>
            <a:ext cx="3901418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 화면은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Jdialog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를 활용하여 팝업형식으로 작업했습니다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21839" y="1799112"/>
            <a:ext cx="7260830" cy="4865148"/>
            <a:chOff x="2181619" y="1973214"/>
            <a:chExt cx="5635862" cy="4053582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2181621" y="1976425"/>
              <a:ext cx="5635860" cy="4050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2181620" y="1973214"/>
              <a:ext cx="5635861" cy="416329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181620" y="1980358"/>
              <a:ext cx="3046924" cy="402039"/>
              <a:chOff x="6229350" y="868722"/>
              <a:chExt cx="3046924" cy="40203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229350" y="868722"/>
                <a:ext cx="421721" cy="402039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=""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6334701" y="955649"/>
                <a:ext cx="184932" cy="189545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752" y="1116130"/>
                <a:ext cx="58716" cy="7355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220F765F-87A8-4E44-AC42-48CEFC8DEF4E}"/>
                  </a:ext>
                </a:extLst>
              </p:cNvPr>
              <p:cNvSpPr txBox="1"/>
              <p:nvPr/>
            </p:nvSpPr>
            <p:spPr>
              <a:xfrm>
                <a:off x="6739883" y="899392"/>
                <a:ext cx="2536391" cy="346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  <a:cs typeface="+mn-cs"/>
                  </a:rPr>
                  <a:t>SangHoon.com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6929609" y="2095571"/>
              <a:ext cx="792788" cy="175542"/>
              <a:chOff x="10383168" y="983935"/>
              <a:chExt cx="792788" cy="175542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=""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=""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1619" y="2396687"/>
              <a:ext cx="3286023" cy="36301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361" y="2389641"/>
              <a:ext cx="2675120" cy="3630109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970731" y="1099402"/>
            <a:ext cx="4726337" cy="2931060"/>
          </a:xfrm>
          <a:prstGeom prst="rect">
            <a:avLst/>
          </a:prstGeom>
          <a:solidFill>
            <a:srgbClr val="2F2F2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201" y="1624029"/>
            <a:ext cx="3514931" cy="2271543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959599" y="1090994"/>
            <a:ext cx="4737465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57777" y="1116090"/>
            <a:ext cx="4939288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740861" y="1224813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=""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11334650" y="1532888"/>
            <a:ext cx="363983" cy="249757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11325970" y="1703044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954008" y="11056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7059359" y="11983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209410" y="13694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418177" y="117392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D8EDC1F6-E590-488B-81D3-1BE7E5662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1BD76DE0-F63F-409B-A414-AFA05961444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33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00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6D88F1F8-1592-4844-8F87-DCD8EF849550}"/>
              </a:ext>
            </a:extLst>
          </p:cNvPr>
          <p:cNvSpPr/>
          <p:nvPr/>
        </p:nvSpPr>
        <p:spPr>
          <a:xfrm>
            <a:off x="1123353" y="3143538"/>
            <a:ext cx="5114601" cy="339322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1B16E956-9C64-45C8-9FD7-4E5DD6D8B492}"/>
              </a:ext>
            </a:extLst>
          </p:cNvPr>
          <p:cNvSpPr/>
          <p:nvPr/>
        </p:nvSpPr>
        <p:spPr>
          <a:xfrm>
            <a:off x="1120308" y="3026656"/>
            <a:ext cx="5117646" cy="3977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6A9A9053-62AB-44C8-BADC-F843FBE8F214}"/>
              </a:ext>
            </a:extLst>
          </p:cNvPr>
          <p:cNvGrpSpPr/>
          <p:nvPr/>
        </p:nvGrpSpPr>
        <p:grpSpPr>
          <a:xfrm>
            <a:off x="1147930" y="3042890"/>
            <a:ext cx="3124288" cy="384051"/>
            <a:chOff x="6229350" y="868722"/>
            <a:chExt cx="3046924" cy="402039"/>
          </a:xfrm>
        </p:grpSpPr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0AE9535D-9C01-4CF7-8F22-F76341ED463C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4714D29F-E105-4A72-BC59-9CF52ED83FB9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60EC7844-A5D3-45B0-9FAB-E1F87954C6CC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8B44A50F-2E07-4F0A-9DE5-422E99631A1C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88E7CB25-0CD8-4573-97C3-970BF4424A5A}"/>
              </a:ext>
            </a:extLst>
          </p:cNvPr>
          <p:cNvGrpSpPr/>
          <p:nvPr/>
        </p:nvGrpSpPr>
        <p:grpSpPr>
          <a:xfrm>
            <a:off x="5327537" y="3143538"/>
            <a:ext cx="812917" cy="167688"/>
            <a:chOff x="10383168" y="983935"/>
            <a:chExt cx="792788" cy="175542"/>
          </a:xfrm>
        </p:grpSpPr>
        <p:cxnSp>
          <p:nvCxnSpPr>
            <p:cNvPr id="69" name="직선 연결선 68">
              <a:extLst>
                <a:ext uri="{FF2B5EF4-FFF2-40B4-BE49-F238E27FC236}">
                  <a16:creationId xmlns="" xmlns:a16="http://schemas.microsoft.com/office/drawing/2014/main" id="{064E86D5-5F75-4CB8-A72F-0BA94418876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DC29951B-8EB8-477A-85FD-94A14D67ABD4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="" xmlns:a16="http://schemas.microsoft.com/office/drawing/2014/main" id="{4805510B-7A98-4A69-BA38-D07197B27E82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="" xmlns:a16="http://schemas.microsoft.com/office/drawing/2014/main" id="{0A3DAC35-01A5-4E32-AB61-9DC9E2A347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="" xmlns:a16="http://schemas.microsoft.com/office/drawing/2014/main" id="{353E876A-5614-4271-9D25-C00D4DABB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69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384898" y="1699716"/>
            <a:ext cx="5711102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아이디 찾기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비밀번호 찾기 폼은 동일하고 들어가는 내용만 달라지기 때문에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버튼을 만들고 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add/remove 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기능을 활용해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필요한 내용을 가져옴과 동시에 불필요한 내용을 삭제하도록 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947072" y="694750"/>
            <a:ext cx="4749996" cy="5842010"/>
          </a:xfrm>
          <a:prstGeom prst="rect">
            <a:avLst/>
          </a:prstGeom>
          <a:solidFill>
            <a:srgbClr val="2F2F2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933687" y="416293"/>
            <a:ext cx="476337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57777" y="441389"/>
            <a:ext cx="4939288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740861" y="550112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=""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11317881" y="844100"/>
            <a:ext cx="363983" cy="569265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11325970" y="2670710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A8C6FB41-D215-4A84-ADCC-68C8B0558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20" t="10644" r="14637" b="4854"/>
          <a:stretch/>
        </p:blipFill>
        <p:spPr>
          <a:xfrm>
            <a:off x="3562156" y="3472494"/>
            <a:ext cx="2675798" cy="306426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E221C4DD-5AAD-42D2-8AA0-120BABC71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8" t="11283" r="8749" b="4987"/>
          <a:stretch/>
        </p:blipFill>
        <p:spPr>
          <a:xfrm>
            <a:off x="1155217" y="3503219"/>
            <a:ext cx="2442431" cy="306426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88521C9F-9CD4-433C-BFD8-5611FEA9E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981" y="962778"/>
            <a:ext cx="3696622" cy="5437358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933688" y="43092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7039039" y="52362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89090" y="69475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397857" y="49922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DCF324C0-CDD6-46C9-8DB9-3983F3119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449F94E-B423-4F67-98C6-735FA5DEE853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34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81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959599" y="416293"/>
            <a:ext cx="4737465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69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750968" y="1767118"/>
            <a:ext cx="5711102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아이디 찾기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비밀번호 찾기 폼은 동일하고 들어가는 내용만 달라지기 때문에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버튼을 만들고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add/remove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기능을 활용해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필요한 내용을 가져옴과 동시에 불필요한 내용을 삭제하도록 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980494" y="694750"/>
            <a:ext cx="4716574" cy="4975311"/>
          </a:xfrm>
          <a:prstGeom prst="rect">
            <a:avLst/>
          </a:prstGeom>
          <a:solidFill>
            <a:srgbClr val="2F2F2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757777" y="441389"/>
            <a:ext cx="4939288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7428337" y="49922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740861" y="550112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=""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11344515" y="844100"/>
            <a:ext cx="363983" cy="482596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11352604" y="4588289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353CB63D-9F85-40BC-A30A-CFD599D8E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06" y="950222"/>
            <a:ext cx="4242189" cy="432074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533DF208-C7D4-4DEE-A5D4-DC23BC0CE966}"/>
              </a:ext>
            </a:extLst>
          </p:cNvPr>
          <p:cNvSpPr/>
          <p:nvPr/>
        </p:nvSpPr>
        <p:spPr>
          <a:xfrm>
            <a:off x="388710" y="3185472"/>
            <a:ext cx="6904526" cy="297777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CF34362-7188-4BC1-A6BC-DDC286D84BB0}"/>
              </a:ext>
            </a:extLst>
          </p:cNvPr>
          <p:cNvGrpSpPr/>
          <p:nvPr/>
        </p:nvGrpSpPr>
        <p:grpSpPr>
          <a:xfrm>
            <a:off x="457926" y="3649130"/>
            <a:ext cx="6819725" cy="2415533"/>
            <a:chOff x="166789" y="3839681"/>
            <a:chExt cx="6819725" cy="2415533"/>
          </a:xfrm>
        </p:grpSpPr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6EE228A1-323B-40C8-B8E6-405D67822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617" t="13079" r="18640" b="8755"/>
            <a:stretch/>
          </p:blipFill>
          <p:spPr>
            <a:xfrm>
              <a:off x="166789" y="3852672"/>
              <a:ext cx="1820507" cy="238955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1E09332B-D899-48F1-A818-00F3D3719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44" t="13006" r="10241" b="8716"/>
            <a:stretch/>
          </p:blipFill>
          <p:spPr>
            <a:xfrm>
              <a:off x="1843631" y="3845474"/>
              <a:ext cx="1820507" cy="2403947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="" xmlns:a16="http://schemas.microsoft.com/office/drawing/2014/main" id="{FB00AE0D-DDE2-4FB1-B73C-3E0994D87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53" t="13295" r="12273" b="8650"/>
            <a:stretch/>
          </p:blipFill>
          <p:spPr>
            <a:xfrm>
              <a:off x="3520473" y="3839681"/>
              <a:ext cx="1799194" cy="2415533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3121F2DB-D78B-4D65-B138-82737B3C2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798" t="13163" r="8933" b="8188"/>
            <a:stretch/>
          </p:blipFill>
          <p:spPr>
            <a:xfrm>
              <a:off x="5176001" y="3848780"/>
              <a:ext cx="1810513" cy="2397335"/>
            </a:xfrm>
            <a:prstGeom prst="rect">
              <a:avLst/>
            </a:prstGeom>
          </p:spPr>
        </p:pic>
      </p:grp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6B57371B-BF48-4C5D-AD49-5585A0547257}"/>
              </a:ext>
            </a:extLst>
          </p:cNvPr>
          <p:cNvSpPr/>
          <p:nvPr/>
        </p:nvSpPr>
        <p:spPr>
          <a:xfrm>
            <a:off x="388709" y="3182405"/>
            <a:ext cx="6885983" cy="3977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6C83F7B2-9AC4-4D15-91E8-0B74609E085E}"/>
              </a:ext>
            </a:extLst>
          </p:cNvPr>
          <p:cNvGrpSpPr/>
          <p:nvPr/>
        </p:nvGrpSpPr>
        <p:grpSpPr>
          <a:xfrm>
            <a:off x="388709" y="3189229"/>
            <a:ext cx="3124288" cy="384051"/>
            <a:chOff x="6229350" y="868722"/>
            <a:chExt cx="3046924" cy="402039"/>
          </a:xfrm>
        </p:grpSpPr>
        <p:sp>
          <p:nvSpPr>
            <p:cNvPr id="91" name="직사각형 90">
              <a:extLst>
                <a:ext uri="{FF2B5EF4-FFF2-40B4-BE49-F238E27FC236}">
                  <a16:creationId xmlns="" xmlns:a16="http://schemas.microsoft.com/office/drawing/2014/main" id="{0B145D7F-D801-4037-A092-9E706CE241B2}"/>
                </a:ext>
              </a:extLst>
            </p:cNvPr>
            <p:cNvSpPr/>
            <p:nvPr/>
          </p:nvSpPr>
          <p:spPr>
            <a:xfrm>
              <a:off x="6229350" y="868722"/>
              <a:ext cx="421721" cy="402039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="" xmlns:a16="http://schemas.microsoft.com/office/drawing/2014/main" id="{6F8E8360-53A3-4586-ACDB-F2B271D02C9A}"/>
                </a:ext>
              </a:extLst>
            </p:cNvPr>
            <p:cNvSpPr/>
            <p:nvPr/>
          </p:nvSpPr>
          <p:spPr>
            <a:xfrm>
              <a:off x="6334701" y="955649"/>
              <a:ext cx="184932" cy="189545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="" xmlns:a16="http://schemas.microsoft.com/office/drawing/2014/main" id="{8E8E05ED-B6CC-4926-AB19-CF2B3A858C6B}"/>
                </a:ext>
              </a:extLst>
            </p:cNvPr>
            <p:cNvCxnSpPr>
              <a:cxnSpLocks/>
            </p:cNvCxnSpPr>
            <p:nvPr/>
          </p:nvCxnSpPr>
          <p:spPr>
            <a:xfrm>
              <a:off x="6484752" y="1116130"/>
              <a:ext cx="58716" cy="7355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6F3106D3-4CE2-41EF-99A9-B7B8388C9974}"/>
                </a:ext>
              </a:extLst>
            </p:cNvPr>
            <p:cNvSpPr txBox="1"/>
            <p:nvPr/>
          </p:nvSpPr>
          <p:spPr>
            <a:xfrm>
              <a:off x="6739883" y="899392"/>
              <a:ext cx="2536391" cy="346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SangHoon.com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9F89F4C7-E988-4B93-937A-F5C9CE45FC56}"/>
              </a:ext>
            </a:extLst>
          </p:cNvPr>
          <p:cNvGrpSpPr/>
          <p:nvPr/>
        </p:nvGrpSpPr>
        <p:grpSpPr>
          <a:xfrm>
            <a:off x="6329990" y="3299287"/>
            <a:ext cx="812917" cy="167688"/>
            <a:chOff x="10383168" y="983935"/>
            <a:chExt cx="792788" cy="175542"/>
          </a:xfrm>
        </p:grpSpPr>
        <p:cxnSp>
          <p:nvCxnSpPr>
            <p:cNvPr id="86" name="직선 연결선 85">
              <a:extLst>
                <a:ext uri="{FF2B5EF4-FFF2-40B4-BE49-F238E27FC236}">
                  <a16:creationId xmlns="" xmlns:a16="http://schemas.microsoft.com/office/drawing/2014/main" id="{958663E7-6462-4A79-A090-44C74EFF6114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D08D5E16-5115-47E9-83ED-713BA026958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="" xmlns:a16="http://schemas.microsoft.com/office/drawing/2014/main" id="{4A4F314E-26B8-4312-BB62-5762307F1C39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89" name="직선 연결선 88">
                <a:extLst>
                  <a:ext uri="{FF2B5EF4-FFF2-40B4-BE49-F238E27FC236}">
                    <a16:creationId xmlns="" xmlns:a16="http://schemas.microsoft.com/office/drawing/2014/main" id="{40584D30-77D8-4311-BCF9-1D1180D8A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="" xmlns:a16="http://schemas.microsoft.com/office/drawing/2014/main" id="{F9487E5E-CF05-4AE0-BDC8-50CDA67B30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964168" y="43092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7069519" y="52362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219570" y="69475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57485247-5AA5-4539-9D0C-46082942F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32A57C5-6B86-4C9C-8AC8-22DD19C30E0A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912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492802" y="449331"/>
            <a:ext cx="5537058" cy="56797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492509" y="440923"/>
            <a:ext cx="5537351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506214" y="45555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11565" y="54825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61616" y="71938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941347" y="466019"/>
            <a:ext cx="5040443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9F797E67-74A2-4A19-8DB1-90251AB52EA4}"/>
              </a:ext>
            </a:extLst>
          </p:cNvPr>
          <p:cNvSpPr txBox="1"/>
          <p:nvPr/>
        </p:nvSpPr>
        <p:spPr>
          <a:xfrm>
            <a:off x="970383" y="52385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136578" y="574742"/>
            <a:ext cx="792788" cy="175542"/>
            <a:chOff x="10383168" y="983935"/>
            <a:chExt cx="792788" cy="175542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2BBABFFD-26FF-4BFD-B814-3D24F430E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68" y="1159206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484A3773-DA6C-4904-88D7-C5C59CEFA3BE}"/>
                </a:ext>
              </a:extLst>
            </p:cNvPr>
            <p:cNvSpPr/>
            <p:nvPr/>
          </p:nvSpPr>
          <p:spPr>
            <a:xfrm>
              <a:off x="10712858" y="983935"/>
              <a:ext cx="164442" cy="173825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B112F76A-F9FA-4A2C-969B-89EF1478280F}"/>
                </a:ext>
              </a:extLst>
            </p:cNvPr>
            <p:cNvGrpSpPr/>
            <p:nvPr/>
          </p:nvGrpSpPr>
          <p:grpSpPr>
            <a:xfrm>
              <a:off x="11011515" y="985652"/>
              <a:ext cx="164441" cy="173825"/>
              <a:chOff x="10206101" y="1443566"/>
              <a:chExt cx="270933" cy="270000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15837DD8-3745-4DEC-B826-0F8DAB34D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="" xmlns:a16="http://schemas.microsoft.com/office/drawing/2014/main" id="{AF4722F5-AE20-4933-9936-0F9FE49A9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2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685E202D-531E-4BED-80B5-7009E322991D}"/>
              </a:ext>
            </a:extLst>
          </p:cNvPr>
          <p:cNvSpPr/>
          <p:nvPr/>
        </p:nvSpPr>
        <p:spPr>
          <a:xfrm>
            <a:off x="5659348" y="882817"/>
            <a:ext cx="363983" cy="524625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AF91EDAF-C7C9-4ECC-9D9A-7D1AA45188D6}"/>
              </a:ext>
            </a:extLst>
          </p:cNvPr>
          <p:cNvSpPr/>
          <p:nvPr/>
        </p:nvSpPr>
        <p:spPr>
          <a:xfrm>
            <a:off x="5660828" y="5259703"/>
            <a:ext cx="363983" cy="741861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9" y="868064"/>
            <a:ext cx="5165360" cy="526101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6248316" y="4862569"/>
            <a:ext cx="5541912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로그인기능과 동일하게 일치하는 정보가 있을 경우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,</a:t>
            </a:r>
          </a:p>
          <a:p>
            <a:pPr lvl="0"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아이디 혹은 비밀번호를 알려주도록 되어있습니다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292882" y="1150123"/>
            <a:ext cx="7497346" cy="3461605"/>
            <a:chOff x="4292882" y="778202"/>
            <a:chExt cx="7497346" cy="3461605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7F8C1A9-85DB-4B54-B066-1554C5F2679F}"/>
                </a:ext>
              </a:extLst>
            </p:cNvPr>
            <p:cNvSpPr/>
            <p:nvPr/>
          </p:nvSpPr>
          <p:spPr>
            <a:xfrm>
              <a:off x="4292883" y="781269"/>
              <a:ext cx="7497345" cy="3458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2882" y="1182729"/>
              <a:ext cx="2648246" cy="305707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345" y="1168792"/>
              <a:ext cx="2151551" cy="307101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2990" y="1145179"/>
              <a:ext cx="2244106" cy="309462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5604" y="1182729"/>
              <a:ext cx="2074624" cy="3048139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FEF53685-2FFA-443D-81BB-9945E15747BA}"/>
                </a:ext>
              </a:extLst>
            </p:cNvPr>
            <p:cNvSpPr/>
            <p:nvPr/>
          </p:nvSpPr>
          <p:spPr>
            <a:xfrm>
              <a:off x="4292882" y="778202"/>
              <a:ext cx="7497346" cy="3977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4292882" y="785026"/>
              <a:ext cx="3124288" cy="384051"/>
              <a:chOff x="6229350" y="868722"/>
              <a:chExt cx="3046924" cy="40203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7DFF53BB-75DC-481C-942A-AE0C364B10AA}"/>
                  </a:ext>
                </a:extLst>
              </p:cNvPr>
              <p:cNvSpPr/>
              <p:nvPr/>
            </p:nvSpPr>
            <p:spPr>
              <a:xfrm>
                <a:off x="6229350" y="868722"/>
                <a:ext cx="421721" cy="402039"/>
              </a:xfrm>
              <a:prstGeom prst="rect">
                <a:avLst/>
              </a:prstGeom>
              <a:solidFill>
                <a:srgbClr val="9933FF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="" xmlns:a16="http://schemas.microsoft.com/office/drawing/2014/main" id="{881384C1-24AA-4C90-AFE0-D3957728507C}"/>
                  </a:ext>
                </a:extLst>
              </p:cNvPr>
              <p:cNvSpPr/>
              <p:nvPr/>
            </p:nvSpPr>
            <p:spPr>
              <a:xfrm>
                <a:off x="6334701" y="955649"/>
                <a:ext cx="184932" cy="189545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C4C89383-E84C-429B-A501-AD930FC00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4752" y="1116130"/>
                <a:ext cx="58716" cy="73554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220F765F-87A8-4E44-AC42-48CEFC8DEF4E}"/>
                  </a:ext>
                </a:extLst>
              </p:cNvPr>
              <p:cNvSpPr txBox="1"/>
              <p:nvPr/>
            </p:nvSpPr>
            <p:spPr>
              <a:xfrm>
                <a:off x="6739883" y="899392"/>
                <a:ext cx="2536391" cy="346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HY얕은샘물M" panose="02030600000101010101" pitchFamily="18" charset="-127"/>
                    <a:ea typeface="HY얕은샘물M" panose="02030600000101010101" pitchFamily="18" charset="-127"/>
                    <a:cs typeface="+mn-cs"/>
                  </a:rPr>
                  <a:t>SangHoon.com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843763" y="895084"/>
              <a:ext cx="812917" cy="167688"/>
              <a:chOff x="10383168" y="983935"/>
              <a:chExt cx="792788" cy="175542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2BBABFFD-26FF-4BFD-B814-3D24F430E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3168" y="1159206"/>
                <a:ext cx="218500" cy="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484A3773-DA6C-4904-88D7-C5C59CEFA3BE}"/>
                  </a:ext>
                </a:extLst>
              </p:cNvPr>
              <p:cNvSpPr/>
              <p:nvPr/>
            </p:nvSpPr>
            <p:spPr>
              <a:xfrm>
                <a:off x="10712858" y="983935"/>
                <a:ext cx="164442" cy="1738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B112F76A-F9FA-4A2C-969B-89EF1478280F}"/>
                  </a:ext>
                </a:extLst>
              </p:cNvPr>
              <p:cNvGrpSpPr/>
              <p:nvPr/>
            </p:nvGrpSpPr>
            <p:grpSpPr>
              <a:xfrm>
                <a:off x="11011515" y="985652"/>
                <a:ext cx="164441" cy="173825"/>
                <a:chOff x="10206101" y="1443566"/>
                <a:chExt cx="270933" cy="270000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="" xmlns:a16="http://schemas.microsoft.com/office/drawing/2014/main" id="{15837DD8-3745-4DEC-B826-0F8DAB34D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06101" y="1443566"/>
                  <a:ext cx="270933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="" xmlns:a16="http://schemas.microsoft.com/office/drawing/2014/main" id="{AF4722F5-AE20-4933-9936-0F9FE49A9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06562" y="1443566"/>
                  <a:ext cx="270000" cy="270000"/>
                </a:xfrm>
                <a:prstGeom prst="line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124C0CDD-E92D-49A7-9AF2-CEF6EB4C2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2585FC5-73B5-4C94-99F6-9C81553980CB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14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2738092" y="1280950"/>
            <a:ext cx="1026679" cy="955011"/>
            <a:chOff x="4734558" y="1336038"/>
            <a:chExt cx="3520442" cy="3520442"/>
          </a:xfrm>
        </p:grpSpPr>
        <p:sp>
          <p:nvSpPr>
            <p:cNvPr id="11" name="사각형: 잘린 대각선 방향 모서리 10">
              <a:extLst>
                <a:ext uri="{FF2B5EF4-FFF2-40B4-BE49-F238E27FC236}">
                  <a16:creationId xmlns=""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잘린 대각선 방향 모서리 7">
              <a:extLst>
                <a:ext uri="{FF2B5EF4-FFF2-40B4-BE49-F238E27FC236}">
                  <a16:creationId xmlns=""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=""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2287044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=""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994577" y="41171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=""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=""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=""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2788248" y="3176401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=""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083108" y="1780349"/>
            <a:ext cx="386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이예림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메뉴 주문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AC77A5AF-5D6F-4533-8F97-4498EE3C7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51DADFC-ED7B-4859-9304-0428E8AD8404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610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 주문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52948" y="4145826"/>
            <a:ext cx="7086995" cy="21627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52949" y="4142376"/>
            <a:ext cx="7086994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6786453" y="4460723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7127053" y="4272481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57504" y="4148741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766341" y="4242102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921357" y="4414459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7435591" y="4274325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D105D5A-0C3E-4887-A28B-2923F72DC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85" y="4652266"/>
            <a:ext cx="6875009" cy="151922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ED9DEB72-5618-46AB-84B7-19C78AEDE4A0}"/>
              </a:ext>
            </a:extLst>
          </p:cNvPr>
          <p:cNvGrpSpPr/>
          <p:nvPr/>
        </p:nvGrpSpPr>
        <p:grpSpPr>
          <a:xfrm>
            <a:off x="4532868" y="720299"/>
            <a:ext cx="6892792" cy="4482016"/>
            <a:chOff x="5388745" y="589894"/>
            <a:chExt cx="6534983" cy="4141904"/>
          </a:xfrm>
        </p:grpSpPr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8C736682-6642-4867-9A56-324199471D6F}"/>
                </a:ext>
              </a:extLst>
            </p:cNvPr>
            <p:cNvSpPr/>
            <p:nvPr/>
          </p:nvSpPr>
          <p:spPr>
            <a:xfrm>
              <a:off x="5388746" y="703537"/>
              <a:ext cx="6534982" cy="4028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5388745" y="589894"/>
              <a:ext cx="6534983" cy="4332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5389300" y="596061"/>
              <a:ext cx="408727" cy="41833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=""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5491405" y="686511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=""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5636832" y="853496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="" xmlns:a16="http://schemas.microsoft.com/office/drawing/2014/main" id="{8F7F2713-3C74-4998-B78E-9F7ED808BAF6}"/>
                </a:ext>
              </a:extLst>
            </p:cNvPr>
            <p:cNvCxnSpPr>
              <a:cxnSpLocks/>
            </p:cNvCxnSpPr>
            <p:nvPr/>
          </p:nvCxnSpPr>
          <p:spPr>
            <a:xfrm>
              <a:off x="10964125" y="892762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35D79090-8CE9-4AEE-9150-5591DE352FBC}"/>
                </a:ext>
              </a:extLst>
            </p:cNvPr>
            <p:cNvSpPr/>
            <p:nvPr/>
          </p:nvSpPr>
          <p:spPr>
            <a:xfrm>
              <a:off x="11293815" y="705862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507C2A2D-D48C-4202-9709-A918AA3243A2}"/>
                </a:ext>
              </a:extLst>
            </p:cNvPr>
            <p:cNvGrpSpPr/>
            <p:nvPr/>
          </p:nvGrpSpPr>
          <p:grpSpPr>
            <a:xfrm>
              <a:off x="11592471" y="707693"/>
              <a:ext cx="164441" cy="185359"/>
              <a:chOff x="10206101" y="1443566"/>
              <a:chExt cx="270933" cy="27000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EC97A89E-D612-408C-9444-62FAA8316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D80BAFFE-D565-40D5-A490-8F75CF5E6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6" name="그림 45">
              <a:extLst>
                <a:ext uri="{FF2B5EF4-FFF2-40B4-BE49-F238E27FC236}">
                  <a16:creationId xmlns="" xmlns:a16="http://schemas.microsoft.com/office/drawing/2014/main" id="{9934B88E-E1B6-4764-BED0-5BD0F9C0B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7296" y="1063436"/>
              <a:ext cx="6465091" cy="364172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B2B3C5A-B38E-4AFC-8063-FB2409CE7250}"/>
              </a:ext>
            </a:extLst>
          </p:cNvPr>
          <p:cNvSpPr txBox="1"/>
          <p:nvPr/>
        </p:nvSpPr>
        <p:spPr>
          <a:xfrm>
            <a:off x="652948" y="1840206"/>
            <a:ext cx="3777009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각각의 판넬로 구성하여 레이아웃을 작성했습니다</a:t>
            </a:r>
            <a:r>
              <a:rPr lang="en-US" altLang="ko-KR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C334501-C9A1-4F67-9AAC-186658EBC384}"/>
              </a:ext>
            </a:extLst>
          </p:cNvPr>
          <p:cNvSpPr txBox="1"/>
          <p:nvPr/>
        </p:nvSpPr>
        <p:spPr>
          <a:xfrm>
            <a:off x="5010591" y="80524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397B3F4-39BD-4311-B338-96DF1BD4F2B1}"/>
              </a:ext>
            </a:extLst>
          </p:cNvPr>
          <p:cNvSpPr txBox="1"/>
          <p:nvPr/>
        </p:nvSpPr>
        <p:spPr>
          <a:xfrm>
            <a:off x="1235993" y="420531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761AA23A-B325-45D7-A103-C63F4FE26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93C4C4A4-7E23-4CEA-89C8-BDA84FC3039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37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2520" y="303075"/>
            <a:ext cx="6510440" cy="5307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35298" y="307929"/>
            <a:ext cx="653766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5982877" y="626276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6323477" y="438034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439853" y="314294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48690" y="407655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703706" y="580012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6632015" y="439878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061571E-6A4E-4E69-9EF1-E8074FF96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1" t="5986" r="22610" b="3132"/>
          <a:stretch/>
        </p:blipFill>
        <p:spPr>
          <a:xfrm>
            <a:off x="501998" y="798608"/>
            <a:ext cx="6077713" cy="38929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E87D5F2-5D8A-4AE1-A84D-0EC5C8765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70" y="4691544"/>
            <a:ext cx="2980070" cy="74369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794533" y="1585325"/>
            <a:ext cx="4876509" cy="4989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794532" y="1444554"/>
            <a:ext cx="4876510" cy="53661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807955" y="1452193"/>
            <a:ext cx="494652" cy="518194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931525" y="1564235"/>
            <a:ext cx="216914" cy="24430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07524" y="1771081"/>
            <a:ext cx="68870" cy="9480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509706" y="1819720"/>
            <a:ext cx="264434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0908705" y="1588205"/>
            <a:ext cx="199012" cy="22960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270146" y="1590473"/>
            <a:ext cx="199011" cy="229606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C1E358C-7FCA-49F5-B8BA-FDA7C8B29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96"/>
          <a:stretch/>
        </p:blipFill>
        <p:spPr>
          <a:xfrm>
            <a:off x="6823741" y="2002256"/>
            <a:ext cx="4840816" cy="45443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29CA79E-915B-4D07-BDAD-F5DC1F4CCF77}"/>
              </a:ext>
            </a:extLst>
          </p:cNvPr>
          <p:cNvSpPr txBox="1"/>
          <p:nvPr/>
        </p:nvSpPr>
        <p:spPr>
          <a:xfrm>
            <a:off x="7087830" y="311693"/>
            <a:ext cx="4555480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주문하기 버튼을 누르면 정보창에 선택한 제품이름이 뜨고 해당 버튼은 비활성화 되며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주문 창으로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스피너와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주문서가 같이 생성이 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B695A8B-5B47-4C3D-B9A0-78655217A766}"/>
              </a:ext>
            </a:extLst>
          </p:cNvPr>
          <p:cNvSpPr txBox="1"/>
          <p:nvPr/>
        </p:nvSpPr>
        <p:spPr>
          <a:xfrm>
            <a:off x="961699" y="3857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67257B6-931C-4D25-A6C0-E1DF6260C5B7}"/>
              </a:ext>
            </a:extLst>
          </p:cNvPr>
          <p:cNvSpPr txBox="1"/>
          <p:nvPr/>
        </p:nvSpPr>
        <p:spPr>
          <a:xfrm>
            <a:off x="7363260" y="1581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D7F76C24-224D-4AC9-8767-B654D0C2E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5C0C07EF-3996-4758-9A0B-133EA3AA0959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17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팀원 소개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9E52AC2-D061-4044-AB28-EDF1B085B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3680470-099E-4BC6-9EF1-147A1F707DC3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4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517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2520" y="303075"/>
            <a:ext cx="6510440" cy="5307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35298" y="307929"/>
            <a:ext cx="653766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5982877" y="626276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6323477" y="438034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439853" y="314294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48690" y="407655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703706" y="580012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6632015" y="439878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794533" y="1585325"/>
            <a:ext cx="4876509" cy="4989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794532" y="1444554"/>
            <a:ext cx="4876510" cy="53661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807955" y="1452193"/>
            <a:ext cx="494652" cy="518194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931525" y="1564235"/>
            <a:ext cx="216914" cy="24430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07524" y="1771081"/>
            <a:ext cx="68870" cy="9480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509706" y="1819720"/>
            <a:ext cx="264434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0908705" y="1588205"/>
            <a:ext cx="199012" cy="22960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270146" y="1590473"/>
            <a:ext cx="199011" cy="229606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29CA79E-915B-4D07-BDAD-F5DC1F4CCF77}"/>
              </a:ext>
            </a:extLst>
          </p:cNvPr>
          <p:cNvSpPr txBox="1"/>
          <p:nvPr/>
        </p:nvSpPr>
        <p:spPr>
          <a:xfrm>
            <a:off x="7176394" y="302357"/>
            <a:ext cx="4508392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주문 결정하기를 누르면 총 결제 금액이 나오고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 정보를 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요청사항을 입력해 주문하기 버튼을 누르면 주문이 완료 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ECA4BA2A-4D9D-4B0A-AF48-E20766B6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14" y="874053"/>
            <a:ext cx="5928306" cy="24837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91638A4-9449-4B7D-8E3F-94D3E6C03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"/>
          <a:stretch/>
        </p:blipFill>
        <p:spPr>
          <a:xfrm>
            <a:off x="562797" y="3020081"/>
            <a:ext cx="6139305" cy="2483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0B33596-7B0D-4E3E-A512-AD014F0EA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51"/>
          <a:stretch/>
        </p:blipFill>
        <p:spPr>
          <a:xfrm>
            <a:off x="6853560" y="2013591"/>
            <a:ext cx="4793941" cy="45577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E44457B-0242-4AE9-B1E7-EADE06E648B8}"/>
              </a:ext>
            </a:extLst>
          </p:cNvPr>
          <p:cNvSpPr txBox="1"/>
          <p:nvPr/>
        </p:nvSpPr>
        <p:spPr>
          <a:xfrm>
            <a:off x="961699" y="3857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958D83A-59E2-4446-9578-5A645DF953A0}"/>
              </a:ext>
            </a:extLst>
          </p:cNvPr>
          <p:cNvSpPr txBox="1"/>
          <p:nvPr/>
        </p:nvSpPr>
        <p:spPr>
          <a:xfrm>
            <a:off x="7363260" y="1581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84BD20CC-244C-4297-9EDD-E75BA9C1F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E7F79119-739E-4CDE-836C-F13B2F7B413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40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758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462520" y="303075"/>
            <a:ext cx="6510440" cy="5307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435298" y="307929"/>
            <a:ext cx="6537662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5982877" y="626276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6323477" y="438034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439853" y="314294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48690" y="407655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703706" y="580012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6632015" y="439878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C736682-6642-4867-9A56-324199471D6F}"/>
              </a:ext>
            </a:extLst>
          </p:cNvPr>
          <p:cNvSpPr/>
          <p:nvPr/>
        </p:nvSpPr>
        <p:spPr>
          <a:xfrm>
            <a:off x="6794533" y="1585325"/>
            <a:ext cx="4876509" cy="4989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6794532" y="1444554"/>
            <a:ext cx="4876510" cy="53661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6807955" y="1452193"/>
            <a:ext cx="494652" cy="518194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6931525" y="1564235"/>
            <a:ext cx="216914" cy="24430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7107524" y="1771081"/>
            <a:ext cx="68870" cy="9480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8F7F2713-3C74-4998-B78E-9F7ED808BAF6}"/>
              </a:ext>
            </a:extLst>
          </p:cNvPr>
          <p:cNvCxnSpPr>
            <a:cxnSpLocks/>
          </p:cNvCxnSpPr>
          <p:nvPr/>
        </p:nvCxnSpPr>
        <p:spPr>
          <a:xfrm>
            <a:off x="10509706" y="1819720"/>
            <a:ext cx="264434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5D79090-8CE9-4AEE-9150-5591DE352FBC}"/>
              </a:ext>
            </a:extLst>
          </p:cNvPr>
          <p:cNvSpPr/>
          <p:nvPr/>
        </p:nvSpPr>
        <p:spPr>
          <a:xfrm>
            <a:off x="10908705" y="1588205"/>
            <a:ext cx="199012" cy="229606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507C2A2D-D48C-4202-9709-A918AA3243A2}"/>
              </a:ext>
            </a:extLst>
          </p:cNvPr>
          <p:cNvGrpSpPr/>
          <p:nvPr/>
        </p:nvGrpSpPr>
        <p:grpSpPr>
          <a:xfrm>
            <a:off x="11270146" y="1590473"/>
            <a:ext cx="199011" cy="229606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EC97A89E-D612-408C-9444-62FAA8316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D80BAFFE-D565-40D5-A490-8F75CF5E6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29CA79E-915B-4D07-BDAD-F5DC1F4CCF77}"/>
              </a:ext>
            </a:extLst>
          </p:cNvPr>
          <p:cNvSpPr txBox="1"/>
          <p:nvPr/>
        </p:nvSpPr>
        <p:spPr>
          <a:xfrm>
            <a:off x="7176394" y="302357"/>
            <a:ext cx="4508392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리셋 버튼을 누르면 주문창의 정보가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리셋되</a:t>
            </a:r>
            <a:r>
              <a:rPr lang="ko-KR" altLang="en-US" sz="2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어</a:t>
            </a:r>
            <a:endParaRPr lang="en-US" altLang="ko-KR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주문정보를 다시 입력할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822A3AE0-FC4B-47C4-B924-DEE85F17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1" y="889819"/>
            <a:ext cx="4337146" cy="417933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F7F5ABF1-7677-4D43-8E27-109954CA7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95"/>
          <a:stretch/>
        </p:blipFill>
        <p:spPr>
          <a:xfrm>
            <a:off x="3715099" y="3788706"/>
            <a:ext cx="3055893" cy="173320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ABC99E87-066E-446A-AF6A-3CDA499C9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40"/>
          <a:stretch/>
        </p:blipFill>
        <p:spPr>
          <a:xfrm>
            <a:off x="6835805" y="2047681"/>
            <a:ext cx="4795889" cy="44678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A9E360CD-FED8-4EF6-AEE9-7919685E2CED}"/>
              </a:ext>
            </a:extLst>
          </p:cNvPr>
          <p:cNvSpPr txBox="1"/>
          <p:nvPr/>
        </p:nvSpPr>
        <p:spPr>
          <a:xfrm>
            <a:off x="961699" y="3857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E0FD2BBF-A204-40DC-9360-EFB06254D122}"/>
              </a:ext>
            </a:extLst>
          </p:cNvPr>
          <p:cNvSpPr txBox="1"/>
          <p:nvPr/>
        </p:nvSpPr>
        <p:spPr>
          <a:xfrm>
            <a:off x="7363260" y="158142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5E8C8E28-18AD-4CCE-A8A1-3EAC79E70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CEA208C-A946-4B43-8E6E-7583EBBB19C9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96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1F98F64-5846-4A35-A1B6-EA40774BEB48}"/>
              </a:ext>
            </a:extLst>
          </p:cNvPr>
          <p:cNvSpPr txBox="1"/>
          <p:nvPr/>
        </p:nvSpPr>
        <p:spPr>
          <a:xfrm>
            <a:off x="880298" y="146171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1DBB0790-CBA1-4FA3-A904-239461EA7314}"/>
              </a:ext>
            </a:extLst>
          </p:cNvPr>
          <p:cNvGrpSpPr/>
          <p:nvPr/>
        </p:nvGrpSpPr>
        <p:grpSpPr>
          <a:xfrm>
            <a:off x="994577" y="4170150"/>
            <a:ext cx="798121" cy="757121"/>
            <a:chOff x="493383" y="641960"/>
            <a:chExt cx="4228175" cy="4228175"/>
          </a:xfrm>
        </p:grpSpPr>
        <p:sp>
          <p:nvSpPr>
            <p:cNvPr id="27" name="사각형: 잘린 대각선 방향 모서리 26">
              <a:extLst>
                <a:ext uri="{FF2B5EF4-FFF2-40B4-BE49-F238E27FC236}">
                  <a16:creationId xmlns="" xmlns:a16="http://schemas.microsoft.com/office/drawing/2014/main" id="{E8F36173-6AD0-4AE4-9F81-2428A1D3DF92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767213D1-FB7A-4E21-9AD1-4DA9A471974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ED52AEDB-AA7C-4B7E-9BB3-EFA7231E0559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D47DFD22-9D3F-4AFC-99AA-27D43789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9E8464BC-FEB0-425E-BA74-7DD15D3B0A77}"/>
              </a:ext>
            </a:extLst>
          </p:cNvPr>
          <p:cNvGrpSpPr/>
          <p:nvPr/>
        </p:nvGrpSpPr>
        <p:grpSpPr>
          <a:xfrm>
            <a:off x="2771524" y="1324276"/>
            <a:ext cx="798121" cy="757121"/>
            <a:chOff x="493383" y="641960"/>
            <a:chExt cx="4228175" cy="4228175"/>
          </a:xfrm>
        </p:grpSpPr>
        <p:sp>
          <p:nvSpPr>
            <p:cNvPr id="47" name="사각형: 잘린 대각선 방향 모서리 46">
              <a:extLst>
                <a:ext uri="{FF2B5EF4-FFF2-40B4-BE49-F238E27FC236}">
                  <a16:creationId xmlns="" xmlns:a16="http://schemas.microsoft.com/office/drawing/2014/main" id="{7F60FF74-E757-4AEC-91B6-4D735CE8C92A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54D90D59-DB3C-4C2D-BD37-24E912029135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54982299-F8DB-490F-9C57-71842325E1D3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="" xmlns:a16="http://schemas.microsoft.com/office/drawing/2014/main" id="{AB5945E1-4A6E-4070-84A9-4C2CE0E5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56929671-0F44-4A60-A3EB-0CF17F186F69}"/>
              </a:ext>
            </a:extLst>
          </p:cNvPr>
          <p:cNvGrpSpPr/>
          <p:nvPr/>
        </p:nvGrpSpPr>
        <p:grpSpPr>
          <a:xfrm>
            <a:off x="1014597" y="543663"/>
            <a:ext cx="798121" cy="757121"/>
            <a:chOff x="493383" y="641960"/>
            <a:chExt cx="4228175" cy="4228175"/>
          </a:xfrm>
        </p:grpSpPr>
        <p:sp>
          <p:nvSpPr>
            <p:cNvPr id="52" name="사각형: 잘린 대각선 방향 모서리 51">
              <a:extLst>
                <a:ext uri="{FF2B5EF4-FFF2-40B4-BE49-F238E27FC236}">
                  <a16:creationId xmlns="" xmlns:a16="http://schemas.microsoft.com/office/drawing/2014/main" id="{64690D12-9093-4B3A-ACD5-213B493765E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B6FC3BC3-F30B-410B-B9D6-E26DFF1A0869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B7A080BA-375A-48B8-A586-AF174FDC075F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EC695F3B-1564-4C19-AE82-B5FE43B8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DDA87D39-4F4E-4A84-B1A1-C39B214094EE}"/>
              </a:ext>
            </a:extLst>
          </p:cNvPr>
          <p:cNvGrpSpPr/>
          <p:nvPr/>
        </p:nvGrpSpPr>
        <p:grpSpPr>
          <a:xfrm>
            <a:off x="987725" y="2310514"/>
            <a:ext cx="798121" cy="757121"/>
            <a:chOff x="493383" y="641960"/>
            <a:chExt cx="4228175" cy="4228175"/>
          </a:xfrm>
        </p:grpSpPr>
        <p:sp>
          <p:nvSpPr>
            <p:cNvPr id="57" name="사각형: 잘린 대각선 방향 모서리 56">
              <a:extLst>
                <a:ext uri="{FF2B5EF4-FFF2-40B4-BE49-F238E27FC236}">
                  <a16:creationId xmlns="" xmlns:a16="http://schemas.microsoft.com/office/drawing/2014/main" id="{81279646-609E-4EC0-8E82-279F2D3B64F4}"/>
                </a:ext>
              </a:extLst>
            </p:cNvPr>
            <p:cNvSpPr/>
            <p:nvPr/>
          </p:nvSpPr>
          <p:spPr>
            <a:xfrm>
              <a:off x="599440" y="1016000"/>
              <a:ext cx="1371600" cy="1425951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6F120B44-FD77-425C-B579-744ECA2B9173}"/>
                </a:ext>
              </a:extLst>
            </p:cNvPr>
            <p:cNvSpPr/>
            <p:nvPr/>
          </p:nvSpPr>
          <p:spPr>
            <a:xfrm>
              <a:off x="599440" y="1259840"/>
              <a:ext cx="4033520" cy="690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5A2DBC3B-ECC4-4309-9224-DA7AEC229B21}"/>
                </a:ext>
              </a:extLst>
            </p:cNvPr>
            <p:cNvSpPr/>
            <p:nvPr/>
          </p:nvSpPr>
          <p:spPr>
            <a:xfrm>
              <a:off x="599440" y="1866204"/>
              <a:ext cx="4033520" cy="2634676"/>
            </a:xfrm>
            <a:prstGeom prst="rect">
              <a:avLst/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B2CEB951-A635-4074-802C-85D57A64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83" y="641960"/>
              <a:ext cx="4228175" cy="422817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6E88BF3-6722-469A-AA2D-2DE8253929F2}"/>
              </a:ext>
            </a:extLst>
          </p:cNvPr>
          <p:cNvSpPr txBox="1"/>
          <p:nvPr/>
        </p:nvSpPr>
        <p:spPr>
          <a:xfrm>
            <a:off x="880298" y="313375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C27ED6A-D0BA-4356-B168-B3B63425ABBD}"/>
              </a:ext>
            </a:extLst>
          </p:cNvPr>
          <p:cNvSpPr txBox="1"/>
          <p:nvPr/>
        </p:nvSpPr>
        <p:spPr>
          <a:xfrm>
            <a:off x="880298" y="4982876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F4FA6A6B-07F3-4937-8CD5-BEA0AC845DE2}"/>
              </a:ext>
            </a:extLst>
          </p:cNvPr>
          <p:cNvSpPr txBox="1"/>
          <p:nvPr/>
        </p:nvSpPr>
        <p:spPr>
          <a:xfrm>
            <a:off x="2673969" y="3941738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9E4B5E3-F674-4169-A304-9BDD0F7D5F22}"/>
              </a:ext>
            </a:extLst>
          </p:cNvPr>
          <p:cNvSpPr txBox="1"/>
          <p:nvPr/>
        </p:nvSpPr>
        <p:spPr>
          <a:xfrm>
            <a:off x="2673969" y="2254159"/>
            <a:ext cx="1026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4794038" y="1083531"/>
            <a:ext cx="4813900" cy="44050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4798111" y="1080107"/>
            <a:ext cx="480982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8659206" y="1396185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8988896" y="1209285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9287552" y="1211116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4798349" y="108642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4903700" y="117912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5053751" y="135025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5112467" y="1778966"/>
            <a:ext cx="38623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 err="1">
                <a:latin typeface="HY얕은샘물M"/>
                <a:ea typeface="HY얕은샘물M"/>
              </a:rPr>
              <a:t>김광중</a:t>
            </a:r>
            <a:endParaRPr lang="ko-KR" altLang="en-US" sz="4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3DE9863F-ED71-48D0-B5D9-E23E5A642AAB}"/>
              </a:ext>
            </a:extLst>
          </p:cNvPr>
          <p:cNvGrpSpPr/>
          <p:nvPr/>
        </p:nvGrpSpPr>
        <p:grpSpPr>
          <a:xfrm>
            <a:off x="5361045" y="2980946"/>
            <a:ext cx="3083298" cy="553998"/>
            <a:chOff x="5137424" y="3253985"/>
            <a:chExt cx="3083298" cy="553998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kumimoji="0" lang="ko-KR" altLang="en-US" sz="3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Y얕은샘물M"/>
                  <a:ea typeface="HY얕은샘물M"/>
                </a:rPr>
                <a:t>로그인 </a:t>
              </a:r>
              <a:r>
                <a:rPr lang="ko-KR" altLang="en-US" sz="3000" dirty="0">
                  <a:latin typeface="HY얕은샘물M"/>
                  <a:ea typeface="HY얕은샘물M"/>
                </a:rPr>
                <a:t>후 화면</a:t>
              </a:r>
              <a:endPara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5309456" y="115090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7A6E3464-0F38-45D4-AE89-01F2A41A9D2B}"/>
              </a:ext>
            </a:extLst>
          </p:cNvPr>
          <p:cNvGrpSpPr/>
          <p:nvPr/>
        </p:nvGrpSpPr>
        <p:grpSpPr>
          <a:xfrm>
            <a:off x="5361045" y="3889435"/>
            <a:ext cx="3083298" cy="553998"/>
            <a:chOff x="5137424" y="3253985"/>
            <a:chExt cx="3083298" cy="553998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="" xmlns:a16="http://schemas.microsoft.com/office/drawing/2014/main" id="{E41E3908-51F5-4B26-A5E4-1736A54F09C8}"/>
                </a:ext>
              </a:extLst>
            </p:cNvPr>
            <p:cNvCxnSpPr>
              <a:cxnSpLocks/>
            </p:cNvCxnSpPr>
            <p:nvPr/>
          </p:nvCxnSpPr>
          <p:spPr>
            <a:xfrm>
              <a:off x="5137424" y="3492512"/>
              <a:ext cx="336671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498B02E0-82DE-4F0F-A28E-3B6CF257A64E}"/>
                </a:ext>
              </a:extLst>
            </p:cNvPr>
            <p:cNvSpPr txBox="1"/>
            <p:nvPr/>
          </p:nvSpPr>
          <p:spPr>
            <a:xfrm>
              <a:off x="5548543" y="3253985"/>
              <a:ext cx="2672179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ko-KR" altLang="en-US" sz="3000" dirty="0">
                  <a:latin typeface="HY얕은샘물M"/>
                  <a:ea typeface="HY얕은샘물M"/>
                </a:rPr>
                <a:t>관리자 화면</a:t>
              </a:r>
              <a:endParaRPr lang="ko-KR" altLang="en-US" sz="3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Y얕은샘물M"/>
                <a:ea typeface="HY얕은샘물M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41624550-2C19-4119-BDE3-3CF349326280}"/>
              </a:ext>
            </a:extLst>
          </p:cNvPr>
          <p:cNvGrpSpPr/>
          <p:nvPr/>
        </p:nvGrpSpPr>
        <p:grpSpPr>
          <a:xfrm>
            <a:off x="2716044" y="2981982"/>
            <a:ext cx="1026679" cy="955011"/>
            <a:chOff x="4734558" y="1336037"/>
            <a:chExt cx="3520442" cy="3520442"/>
          </a:xfrm>
        </p:grpSpPr>
        <p:sp>
          <p:nvSpPr>
            <p:cNvPr id="81" name="사각형: 잘린 대각선 방향 모서리 10">
              <a:extLst>
                <a:ext uri="{FF2B5EF4-FFF2-40B4-BE49-F238E27FC236}">
                  <a16:creationId xmlns="" xmlns:a16="http://schemas.microsoft.com/office/drawing/2014/main" id="{1302E836-294A-4102-AF9F-4E0AE69D6997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사각형: 잘린 대각선 방향 모서리 7">
              <a:extLst>
                <a:ext uri="{FF2B5EF4-FFF2-40B4-BE49-F238E27FC236}">
                  <a16:creationId xmlns="" xmlns:a16="http://schemas.microsoft.com/office/drawing/2014/main" id="{30687CBE-4AAD-4AF1-8CE8-D3C966A87FE5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평행 사변형 82">
              <a:extLst>
                <a:ext uri="{FF2B5EF4-FFF2-40B4-BE49-F238E27FC236}">
                  <a16:creationId xmlns="" xmlns:a16="http://schemas.microsoft.com/office/drawing/2014/main" id="{F3A59696-B89F-42D7-9F5A-E30B8263FE44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="" xmlns:a16="http://schemas.microsoft.com/office/drawing/2014/main" id="{28B7C2D9-8773-4EEE-B4E1-19D831A8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7"/>
              <a:ext cx="3520442" cy="3520442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="" xmlns:a16="http://schemas.microsoft.com/office/drawing/2014/main" id="{B8AA58D8-E81A-48DD-8B7B-80280F922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8DCB5653-ED0F-4CC8-8001-8DAFDAB6EF3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42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605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30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b="1" dirty="0">
                <a:latin typeface="HY얕은샘물M"/>
                <a:ea typeface="HY얕은샘물M"/>
              </a:rPr>
              <a:t>로그인 후 화면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5841507" y="2432482"/>
            <a:ext cx="5335480" cy="34267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5841507" y="1982368"/>
            <a:ext cx="5333944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146209" y="2300715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0486809" y="2112473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0795347" y="2114317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5846062" y="1988733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954899" y="2082094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109915" y="2254451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472633" y="1643614"/>
            <a:ext cx="4960501" cy="1323439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각각 버튼들로 각자 맞는 페이지로 이동하게 구현하였습니다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그리고 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ID,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결제시간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시간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사용시간 등을 구성하였습니다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</p:txBody>
      </p:sp>
      <p:pic>
        <p:nvPicPr>
          <p:cNvPr id="49" name="그림 74">
            <a:extLst>
              <a:ext uri="{FF2B5EF4-FFF2-40B4-BE49-F238E27FC236}">
                <a16:creationId xmlns="" xmlns:a16="http://schemas.microsoft.com/office/drawing/2014/main" id="{B5B63007-506E-4139-A86E-F77F2A962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395" y="2478836"/>
            <a:ext cx="5298056" cy="335331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5665AB29-4E9D-438F-BE57-436E86201E66}"/>
              </a:ext>
            </a:extLst>
          </p:cNvPr>
          <p:cNvSpPr txBox="1"/>
          <p:nvPr/>
        </p:nvSpPr>
        <p:spPr>
          <a:xfrm>
            <a:off x="6325590" y="203603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92006058-600F-4514-8640-F33CF0849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BA59580-D317-4474-9132-03E22717B07B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43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804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367136" y="350778"/>
            <a:ext cx="11378021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메인프레임 에서 작성한 코드 들로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mfr.SeatNumber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 no.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mfr.getValue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 ID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들의 값을 가져오고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각 버튼마다 액션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리스너로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맞는 페이지로 이동하게 구성하였습니다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407929" y="1514054"/>
            <a:ext cx="5242948" cy="45138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414821" y="1510630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702144" y="182670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1031834" y="163980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1330490" y="1641639"/>
            <a:ext cx="164441" cy="18535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419230" y="1516950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6524581" y="1609645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674632" y="1780774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6FC910DC-3578-498E-BC76-5238CD627FC1}"/>
              </a:ext>
            </a:extLst>
          </p:cNvPr>
          <p:cNvSpPr/>
          <p:nvPr/>
        </p:nvSpPr>
        <p:spPr>
          <a:xfrm>
            <a:off x="546986" y="1514054"/>
            <a:ext cx="5242948" cy="45138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2828382-7D7E-4A64-B029-2811C68045DB}"/>
              </a:ext>
            </a:extLst>
          </p:cNvPr>
          <p:cNvSpPr/>
          <p:nvPr/>
        </p:nvSpPr>
        <p:spPr>
          <a:xfrm>
            <a:off x="553878" y="1510630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F6F168C1-39C1-4037-82DF-153F9AB13EF0}"/>
              </a:ext>
            </a:extLst>
          </p:cNvPr>
          <p:cNvCxnSpPr>
            <a:cxnSpLocks/>
          </p:cNvCxnSpPr>
          <p:nvPr/>
        </p:nvCxnSpPr>
        <p:spPr>
          <a:xfrm>
            <a:off x="4841201" y="182670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929C40D-129C-424E-A0D9-A6387B920E55}"/>
              </a:ext>
            </a:extLst>
          </p:cNvPr>
          <p:cNvSpPr/>
          <p:nvPr/>
        </p:nvSpPr>
        <p:spPr>
          <a:xfrm>
            <a:off x="5170891" y="163980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17178864-7CE1-45EE-B16E-080C84C71895}"/>
              </a:ext>
            </a:extLst>
          </p:cNvPr>
          <p:cNvGrpSpPr/>
          <p:nvPr/>
        </p:nvGrpSpPr>
        <p:grpSpPr>
          <a:xfrm>
            <a:off x="5469547" y="1641639"/>
            <a:ext cx="164441" cy="185359"/>
            <a:chOff x="10206101" y="1443566"/>
            <a:chExt cx="270933" cy="270000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2CA112AB-2D13-41AC-8F5E-D40C064E3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8829D885-3127-4C53-809A-5C54384DB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41678C1-8C1B-42D4-8580-BFE843A862EA}"/>
              </a:ext>
            </a:extLst>
          </p:cNvPr>
          <p:cNvSpPr/>
          <p:nvPr/>
        </p:nvSpPr>
        <p:spPr>
          <a:xfrm>
            <a:off x="558287" y="1516950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07FC2748-7488-4210-8E87-FDC39EA2CA49}"/>
              </a:ext>
            </a:extLst>
          </p:cNvPr>
          <p:cNvSpPr/>
          <p:nvPr/>
        </p:nvSpPr>
        <p:spPr>
          <a:xfrm>
            <a:off x="663638" y="1609645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281EB392-C43F-4F0D-8985-036DB7DD280B}"/>
              </a:ext>
            </a:extLst>
          </p:cNvPr>
          <p:cNvCxnSpPr>
            <a:cxnSpLocks/>
          </p:cNvCxnSpPr>
          <p:nvPr/>
        </p:nvCxnSpPr>
        <p:spPr>
          <a:xfrm>
            <a:off x="813689" y="1780774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" name="그림 3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7349166C-B254-4C6F-979B-6B49FACF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01" y="2080337"/>
            <a:ext cx="5053581" cy="3775794"/>
          </a:xfrm>
          <a:prstGeom prst="rect">
            <a:avLst/>
          </a:prstGeom>
        </p:spPr>
      </p:pic>
      <p:pic>
        <p:nvPicPr>
          <p:cNvPr id="52" name="그림 2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E81735F-F204-46A8-86DD-ECFDD4E7C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0"/>
          <a:stretch/>
        </p:blipFill>
        <p:spPr>
          <a:xfrm>
            <a:off x="6500594" y="2044741"/>
            <a:ext cx="5057618" cy="38012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DED4E49B-59FE-4CA5-A84B-55AB14231694}"/>
              </a:ext>
            </a:extLst>
          </p:cNvPr>
          <p:cNvSpPr txBox="1"/>
          <p:nvPr/>
        </p:nvSpPr>
        <p:spPr>
          <a:xfrm>
            <a:off x="1011681" y="158525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ED12C16-ACC4-4EF8-9F47-04AD60EDCAE5}"/>
              </a:ext>
            </a:extLst>
          </p:cNvPr>
          <p:cNvSpPr txBox="1"/>
          <p:nvPr/>
        </p:nvSpPr>
        <p:spPr>
          <a:xfrm>
            <a:off x="6867562" y="156439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18BEEBCD-FCCB-4E9C-A0D3-AE20E1D2B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B41202-82A8-4FB1-96EE-6A007B68DE43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44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18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367136" y="350778"/>
            <a:ext cx="11440165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mfr.getpaymentScreenNumber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남은시간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 들의 값을 가져오고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date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기능을 써서 사용시간을 구현했습니다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6407929" y="1514054"/>
            <a:ext cx="5242948" cy="45138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6414821" y="1510630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702144" y="182670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1031834" y="163980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1330490" y="1641639"/>
            <a:ext cx="164441" cy="18535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6419230" y="1516950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6524581" y="1609645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674632" y="1780774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6FC910DC-3578-498E-BC76-5238CD627FC1}"/>
              </a:ext>
            </a:extLst>
          </p:cNvPr>
          <p:cNvSpPr/>
          <p:nvPr/>
        </p:nvSpPr>
        <p:spPr>
          <a:xfrm>
            <a:off x="546986" y="1514054"/>
            <a:ext cx="5242948" cy="451388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2828382-7D7E-4A64-B029-2811C68045DB}"/>
              </a:ext>
            </a:extLst>
          </p:cNvPr>
          <p:cNvSpPr/>
          <p:nvPr/>
        </p:nvSpPr>
        <p:spPr>
          <a:xfrm>
            <a:off x="553878" y="1510630"/>
            <a:ext cx="5236056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F6F168C1-39C1-4037-82DF-153F9AB13EF0}"/>
              </a:ext>
            </a:extLst>
          </p:cNvPr>
          <p:cNvCxnSpPr>
            <a:cxnSpLocks/>
          </p:cNvCxnSpPr>
          <p:nvPr/>
        </p:nvCxnSpPr>
        <p:spPr>
          <a:xfrm>
            <a:off x="4841201" y="182670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929C40D-129C-424E-A0D9-A6387B920E55}"/>
              </a:ext>
            </a:extLst>
          </p:cNvPr>
          <p:cNvSpPr/>
          <p:nvPr/>
        </p:nvSpPr>
        <p:spPr>
          <a:xfrm>
            <a:off x="5170891" y="163980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17178864-7CE1-45EE-B16E-080C84C71895}"/>
              </a:ext>
            </a:extLst>
          </p:cNvPr>
          <p:cNvGrpSpPr/>
          <p:nvPr/>
        </p:nvGrpSpPr>
        <p:grpSpPr>
          <a:xfrm>
            <a:off x="5469547" y="1641639"/>
            <a:ext cx="164441" cy="185359"/>
            <a:chOff x="10206101" y="1443566"/>
            <a:chExt cx="270933" cy="270000"/>
          </a:xfrm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2CA112AB-2D13-41AC-8F5E-D40C064E3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8829D885-3127-4C53-809A-5C54384DB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41678C1-8C1B-42D4-8580-BFE843A862EA}"/>
              </a:ext>
            </a:extLst>
          </p:cNvPr>
          <p:cNvSpPr/>
          <p:nvPr/>
        </p:nvSpPr>
        <p:spPr>
          <a:xfrm>
            <a:off x="558287" y="1516950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07FC2748-7488-4210-8E87-FDC39EA2CA49}"/>
              </a:ext>
            </a:extLst>
          </p:cNvPr>
          <p:cNvSpPr/>
          <p:nvPr/>
        </p:nvSpPr>
        <p:spPr>
          <a:xfrm>
            <a:off x="663638" y="1609645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281EB392-C43F-4F0D-8985-036DB7DD280B}"/>
              </a:ext>
            </a:extLst>
          </p:cNvPr>
          <p:cNvCxnSpPr>
            <a:cxnSpLocks/>
          </p:cNvCxnSpPr>
          <p:nvPr/>
        </p:nvCxnSpPr>
        <p:spPr>
          <a:xfrm>
            <a:off x="813689" y="1780774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7" name="그림 3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AF085C9-880D-4519-8807-83EF043F7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2"/>
          <a:stretch/>
        </p:blipFill>
        <p:spPr>
          <a:xfrm>
            <a:off x="717527" y="2044741"/>
            <a:ext cx="4901866" cy="3946539"/>
          </a:xfrm>
          <a:prstGeom prst="rect">
            <a:avLst/>
          </a:prstGeom>
        </p:spPr>
      </p:pic>
      <p:pic>
        <p:nvPicPr>
          <p:cNvPr id="28" name="그림 2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9DB06F4-9259-41BE-BB6C-C65C019C9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581" y="2056563"/>
            <a:ext cx="5008368" cy="372574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675868DE-137F-48D2-BFE1-126A937F74A0}"/>
              </a:ext>
            </a:extLst>
          </p:cNvPr>
          <p:cNvSpPr txBox="1"/>
          <p:nvPr/>
        </p:nvSpPr>
        <p:spPr>
          <a:xfrm>
            <a:off x="1011681" y="158525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3CDF923A-6253-4185-B368-D0BA75194B74}"/>
              </a:ext>
            </a:extLst>
          </p:cNvPr>
          <p:cNvSpPr txBox="1"/>
          <p:nvPr/>
        </p:nvSpPr>
        <p:spPr>
          <a:xfrm>
            <a:off x="6867562" y="156439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962AC8F8-7287-4C83-A497-C944ED9FD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DED7139-8204-40B1-8F61-2774A5227893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45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901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330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b="1" dirty="0">
                <a:latin typeface="HY얕은샘물M"/>
                <a:ea typeface="HY얕은샘물M"/>
              </a:rPr>
              <a:t>관리자 화면</a:t>
            </a:r>
            <a:endParaRPr lang="ko-KR" alt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7F8C1A9-85DB-4B54-B066-1554C5F2679F}"/>
              </a:ext>
            </a:extLst>
          </p:cNvPr>
          <p:cNvSpPr/>
          <p:nvPr/>
        </p:nvSpPr>
        <p:spPr>
          <a:xfrm>
            <a:off x="5841507" y="2432482"/>
            <a:ext cx="5335480" cy="34267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EF53685-2FFA-443D-81BB-9945E15747BA}"/>
              </a:ext>
            </a:extLst>
          </p:cNvPr>
          <p:cNvSpPr/>
          <p:nvPr/>
        </p:nvSpPr>
        <p:spPr>
          <a:xfrm>
            <a:off x="5841507" y="1982368"/>
            <a:ext cx="5333944" cy="447140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2BBABFFD-26FF-4BFD-B814-3D24F430EFE3}"/>
              </a:ext>
            </a:extLst>
          </p:cNvPr>
          <p:cNvCxnSpPr>
            <a:cxnSpLocks/>
          </p:cNvCxnSpPr>
          <p:nvPr/>
        </p:nvCxnSpPr>
        <p:spPr>
          <a:xfrm>
            <a:off x="10146209" y="2300715"/>
            <a:ext cx="22573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484A3773-DA6C-4904-88D7-C5C59CEFA3BE}"/>
              </a:ext>
            </a:extLst>
          </p:cNvPr>
          <p:cNvSpPr/>
          <p:nvPr/>
        </p:nvSpPr>
        <p:spPr>
          <a:xfrm>
            <a:off x="10486809" y="2112473"/>
            <a:ext cx="169883" cy="18668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B112F76A-F9FA-4A2C-969B-89EF1478280F}"/>
              </a:ext>
            </a:extLst>
          </p:cNvPr>
          <p:cNvGrpSpPr/>
          <p:nvPr/>
        </p:nvGrpSpPr>
        <p:grpSpPr>
          <a:xfrm>
            <a:off x="10795347" y="2114317"/>
            <a:ext cx="169882" cy="186689"/>
            <a:chOff x="10206101" y="1443566"/>
            <a:chExt cx="270933" cy="270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15837DD8-3745-4DEC-B826-0F8DAB34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AF4722F5-AE20-4933-9936-0F9FE49A989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DFF53BB-75DC-481C-942A-AE0C364B10AA}"/>
              </a:ext>
            </a:extLst>
          </p:cNvPr>
          <p:cNvSpPr/>
          <p:nvPr/>
        </p:nvSpPr>
        <p:spPr>
          <a:xfrm>
            <a:off x="5846062" y="1988733"/>
            <a:ext cx="435676" cy="431792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881384C1-24AA-4C90-AFE0-D3957728507C}"/>
              </a:ext>
            </a:extLst>
          </p:cNvPr>
          <p:cNvSpPr/>
          <p:nvPr/>
        </p:nvSpPr>
        <p:spPr>
          <a:xfrm>
            <a:off x="5954899" y="2082094"/>
            <a:ext cx="191051" cy="20357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C4C89383-E84C-429B-A501-AD930FC00D6D}"/>
              </a:ext>
            </a:extLst>
          </p:cNvPr>
          <p:cNvCxnSpPr>
            <a:cxnSpLocks/>
          </p:cNvCxnSpPr>
          <p:nvPr/>
        </p:nvCxnSpPr>
        <p:spPr>
          <a:xfrm>
            <a:off x="6109915" y="2254451"/>
            <a:ext cx="60659" cy="78997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25C96AE-50A9-4F89-BEF9-6CB4C565C0AE}"/>
              </a:ext>
            </a:extLst>
          </p:cNvPr>
          <p:cNvSpPr txBox="1"/>
          <p:nvPr/>
        </p:nvSpPr>
        <p:spPr>
          <a:xfrm>
            <a:off x="472633" y="1643614"/>
            <a:ext cx="4960501" cy="1015663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메뉴주문 버튼을 클릭하면 관리자화면으로 이동됩니다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관리자 화면에서는 주문한 메뉴와 개수를 확인 할 수 있고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관리자에게 요청사항이 있을 시 내용을 입력할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</p:txBody>
      </p:sp>
      <p:pic>
        <p:nvPicPr>
          <p:cNvPr id="22" name="그림 3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DF8B15CE-3671-44E6-ABF0-21966FB6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314" y="2458024"/>
            <a:ext cx="5268136" cy="33390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7F3F874-03BA-45D7-8131-38BF47F7B7AA}"/>
              </a:ext>
            </a:extLst>
          </p:cNvPr>
          <p:cNvSpPr txBox="1"/>
          <p:nvPr/>
        </p:nvSpPr>
        <p:spPr>
          <a:xfrm>
            <a:off x="6341477" y="206978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1CF4ED80-5AE9-478E-8A0C-4C1E5F17D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C0162F5-2FF7-44B1-A9CC-5832C706B179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003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A4D65A4-B8AE-43F7-87CE-A58CE6B16A93}"/>
              </a:ext>
            </a:extLst>
          </p:cNvPr>
          <p:cNvSpPr txBox="1"/>
          <p:nvPr/>
        </p:nvSpPr>
        <p:spPr>
          <a:xfrm>
            <a:off x="367136" y="350778"/>
            <a:ext cx="11440165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메인프레임 에서 작성한 코드 들로 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mfr.menu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mfr.menunum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;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개수 들을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가져올수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있게 구현하였고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각 버튼들로 클릭 시 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이동할수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있게 설정했습니다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9F200CE-D0AB-484F-B9E1-E198B2EA9B48}"/>
              </a:ext>
            </a:extLst>
          </p:cNvPr>
          <p:cNvGrpSpPr/>
          <p:nvPr/>
        </p:nvGrpSpPr>
        <p:grpSpPr>
          <a:xfrm>
            <a:off x="546985" y="1510630"/>
            <a:ext cx="5908093" cy="4907925"/>
            <a:chOff x="546986" y="1510630"/>
            <a:chExt cx="5242948" cy="4375265"/>
          </a:xfrm>
        </p:grpSpPr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6FC910DC-3578-498E-BC76-5238CD627FC1}"/>
                </a:ext>
              </a:extLst>
            </p:cNvPr>
            <p:cNvSpPr/>
            <p:nvPr/>
          </p:nvSpPr>
          <p:spPr>
            <a:xfrm>
              <a:off x="546986" y="1514054"/>
              <a:ext cx="5242948" cy="4371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02828382-7D7E-4A64-B029-2811C68045DB}"/>
                </a:ext>
              </a:extLst>
            </p:cNvPr>
            <p:cNvSpPr/>
            <p:nvPr/>
          </p:nvSpPr>
          <p:spPr>
            <a:xfrm>
              <a:off x="553878" y="1510630"/>
              <a:ext cx="5236056" cy="443953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="" xmlns:a16="http://schemas.microsoft.com/office/drawing/2014/main" id="{F6F168C1-39C1-4037-82DF-153F9AB13EF0}"/>
                </a:ext>
              </a:extLst>
            </p:cNvPr>
            <p:cNvCxnSpPr>
              <a:cxnSpLocks/>
            </p:cNvCxnSpPr>
            <p:nvPr/>
          </p:nvCxnSpPr>
          <p:spPr>
            <a:xfrm>
              <a:off x="4841201" y="1826708"/>
              <a:ext cx="21850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3929C40D-129C-424E-A0D9-A6387B920E55}"/>
                </a:ext>
              </a:extLst>
            </p:cNvPr>
            <p:cNvSpPr/>
            <p:nvPr/>
          </p:nvSpPr>
          <p:spPr>
            <a:xfrm>
              <a:off x="5170891" y="1639808"/>
              <a:ext cx="164442" cy="18535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="" xmlns:a16="http://schemas.microsoft.com/office/drawing/2014/main" id="{17178864-7CE1-45EE-B16E-080C84C71895}"/>
                </a:ext>
              </a:extLst>
            </p:cNvPr>
            <p:cNvGrpSpPr/>
            <p:nvPr/>
          </p:nvGrpSpPr>
          <p:grpSpPr>
            <a:xfrm>
              <a:off x="5469547" y="1641639"/>
              <a:ext cx="164441" cy="185359"/>
              <a:chOff x="10206101" y="1443566"/>
              <a:chExt cx="270933" cy="27000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="" xmlns:a16="http://schemas.microsoft.com/office/drawing/2014/main" id="{2CA112AB-2D13-41AC-8F5E-D40C064E3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8829D885-3127-4C53-809A-5C54384DB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C41678C1-8C1B-42D4-8580-BFE843A862EA}"/>
                </a:ext>
              </a:extLst>
            </p:cNvPr>
            <p:cNvSpPr/>
            <p:nvPr/>
          </p:nvSpPr>
          <p:spPr>
            <a:xfrm>
              <a:off x="558287" y="1516950"/>
              <a:ext cx="421721" cy="428715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07FC2748-7488-4210-8E87-FDC39EA2CA49}"/>
                </a:ext>
              </a:extLst>
            </p:cNvPr>
            <p:cNvSpPr/>
            <p:nvPr/>
          </p:nvSpPr>
          <p:spPr>
            <a:xfrm>
              <a:off x="663638" y="1609645"/>
              <a:ext cx="184932" cy="202122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281EB392-C43F-4F0D-8985-036DB7DD280B}"/>
                </a:ext>
              </a:extLst>
            </p:cNvPr>
            <p:cNvCxnSpPr>
              <a:cxnSpLocks/>
            </p:cNvCxnSpPr>
            <p:nvPr/>
          </p:nvCxnSpPr>
          <p:spPr>
            <a:xfrm>
              <a:off x="813689" y="1780774"/>
              <a:ext cx="58716" cy="78434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50" name="그림 3" descr="텍스트이(가) 표시된 사진&#10;&#10;자동 생성된 설명">
              <a:extLst>
                <a:ext uri="{FF2B5EF4-FFF2-40B4-BE49-F238E27FC236}">
                  <a16:creationId xmlns="" xmlns:a16="http://schemas.microsoft.com/office/drawing/2014/main" id="{51FEC627-449B-49C0-B27D-76131A275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667" y="2044741"/>
              <a:ext cx="5145586" cy="375984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F2ABE7D-0D16-4429-BDD3-1A2E25A0E98D}"/>
              </a:ext>
            </a:extLst>
          </p:cNvPr>
          <p:cNvGrpSpPr/>
          <p:nvPr/>
        </p:nvGrpSpPr>
        <p:grpSpPr>
          <a:xfrm>
            <a:off x="5686484" y="1058663"/>
            <a:ext cx="5561524" cy="3726395"/>
            <a:chOff x="6126292" y="1470009"/>
            <a:chExt cx="5335480" cy="3876894"/>
          </a:xfrm>
        </p:grpSpPr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D354E632-7472-418F-8E89-862CD6B85A77}"/>
                </a:ext>
              </a:extLst>
            </p:cNvPr>
            <p:cNvSpPr/>
            <p:nvPr/>
          </p:nvSpPr>
          <p:spPr>
            <a:xfrm>
              <a:off x="6126292" y="1920123"/>
              <a:ext cx="5335480" cy="3426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D5535957-256B-40E1-86C3-2B9E88FD8D54}"/>
                </a:ext>
              </a:extLst>
            </p:cNvPr>
            <p:cNvSpPr/>
            <p:nvPr/>
          </p:nvSpPr>
          <p:spPr>
            <a:xfrm>
              <a:off x="6126292" y="1470009"/>
              <a:ext cx="5333944" cy="447140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C04E44F5-F7F1-4ABA-853D-16104FE6B0C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994" y="1788356"/>
              <a:ext cx="225730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99545021-10EF-43E3-B381-0D22C7FA7FED}"/>
                </a:ext>
              </a:extLst>
            </p:cNvPr>
            <p:cNvSpPr/>
            <p:nvPr/>
          </p:nvSpPr>
          <p:spPr>
            <a:xfrm>
              <a:off x="10771594" y="1600114"/>
              <a:ext cx="169883" cy="186689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1785A387-B48E-447C-B6D5-77BE759E6778}"/>
                </a:ext>
              </a:extLst>
            </p:cNvPr>
            <p:cNvGrpSpPr/>
            <p:nvPr/>
          </p:nvGrpSpPr>
          <p:grpSpPr>
            <a:xfrm>
              <a:off x="11080132" y="1601958"/>
              <a:ext cx="169882" cy="186689"/>
              <a:chOff x="10206101" y="1443566"/>
              <a:chExt cx="270933" cy="270000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="" xmlns:a16="http://schemas.microsoft.com/office/drawing/2014/main" id="{7562B907-AAB3-4B77-9170-3A2C88B0AA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06101" y="1443566"/>
                <a:ext cx="270933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ABD3BEC7-C690-4250-998B-7E6D43C24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6567" y="1443566"/>
                <a:ext cx="270000" cy="270000"/>
              </a:xfrm>
              <a:prstGeom prst="line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555EE1CE-FFD7-469B-8123-F2CA36066029}"/>
                </a:ext>
              </a:extLst>
            </p:cNvPr>
            <p:cNvSpPr/>
            <p:nvPr/>
          </p:nvSpPr>
          <p:spPr>
            <a:xfrm>
              <a:off x="6130847" y="1476374"/>
              <a:ext cx="435676" cy="431792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BAB5B925-57F8-402D-8CBC-BB3B244FE27F}"/>
                </a:ext>
              </a:extLst>
            </p:cNvPr>
            <p:cNvSpPr/>
            <p:nvPr/>
          </p:nvSpPr>
          <p:spPr>
            <a:xfrm>
              <a:off x="6239684" y="1569735"/>
              <a:ext cx="191051" cy="203573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90D2061D-0079-4EC5-A784-E0D0CB31C9B1}"/>
                </a:ext>
              </a:extLst>
            </p:cNvPr>
            <p:cNvCxnSpPr>
              <a:cxnSpLocks/>
            </p:cNvCxnSpPr>
            <p:nvPr/>
          </p:nvCxnSpPr>
          <p:spPr>
            <a:xfrm>
              <a:off x="6394700" y="1742092"/>
              <a:ext cx="60659" cy="78997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62" name="그림 34" descr="텍스트이(가) 표시된 사진&#10;&#10;자동 생성된 설명">
              <a:extLst>
                <a:ext uri="{FF2B5EF4-FFF2-40B4-BE49-F238E27FC236}">
                  <a16:creationId xmlns="" xmlns:a16="http://schemas.microsoft.com/office/drawing/2014/main" id="{DB0665A5-81E3-4A75-9986-BF663C333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1099" y="1945665"/>
              <a:ext cx="5268136" cy="3339094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57FA044B-1286-4B56-A9EB-ADE1D734C39D}"/>
              </a:ext>
            </a:extLst>
          </p:cNvPr>
          <p:cNvSpPr txBox="1"/>
          <p:nvPr/>
        </p:nvSpPr>
        <p:spPr>
          <a:xfrm>
            <a:off x="1011681" y="158525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67F013D7-B911-4AF5-AACC-3ADB4421FBA4}"/>
              </a:ext>
            </a:extLst>
          </p:cNvPr>
          <p:cNvSpPr txBox="1"/>
          <p:nvPr/>
        </p:nvSpPr>
        <p:spPr>
          <a:xfrm>
            <a:off x="6143144" y="1090294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2820CE65-597F-4C44-B9A4-69351AA05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AFED3C5-E093-4723-80C2-760D345D9121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820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3143709" y="2854534"/>
            <a:ext cx="5904582" cy="1148933"/>
            <a:chOff x="4073779" y="2381487"/>
            <a:chExt cx="5904582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4587118" y="2439263"/>
              <a:ext cx="53912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개발 환경 </a:t>
              </a:r>
              <a:r>
                <a:rPr kumimoji="0" lang="en-US" altLang="ko-KR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&amp; </a:t>
              </a:r>
              <a:r>
                <a:rPr lang="ko-KR" altLang="en-US" sz="5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일정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2968A29-41FA-498F-8FF8-075CE1423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8696CF1-2DD5-4E35-A234-652BD0949383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429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환경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2693949" y="1944209"/>
            <a:ext cx="8207834" cy="39860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2690990" y="1948946"/>
            <a:ext cx="8210792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2691220" y="1955113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2793325" y="2045563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2938752" y="2212548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3EF77E9-1AFF-4909-9255-80A137BF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87" y="3324771"/>
            <a:ext cx="1315328" cy="1229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D20189A-F897-4943-A690-3DCB55A34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975" y="3320231"/>
            <a:ext cx="1260582" cy="12294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45FA601-A821-47E5-9454-D37A78A20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284" y="3322501"/>
            <a:ext cx="1376387" cy="1227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3013891" y="4696552"/>
            <a:ext cx="221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Windows 10 (64bit)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3820559" y="2820455"/>
            <a:ext cx="880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OS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5963081" y="2799234"/>
            <a:ext cx="14889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Language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8965286" y="2820455"/>
            <a:ext cx="880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Tools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5589621" y="4696551"/>
            <a:ext cx="221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JAVA (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jdk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1.8.0_292)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8702E66-2386-446E-BB52-74171EE40ED8}"/>
              </a:ext>
            </a:extLst>
          </p:cNvPr>
          <p:cNvSpPr txBox="1"/>
          <p:nvPr/>
        </p:nvSpPr>
        <p:spPr>
          <a:xfrm>
            <a:off x="8373623" y="4696552"/>
            <a:ext cx="221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Eclipse IDE for Java EE Developers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(2020-03)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CB781FC-FEFF-4933-8531-74F78F9C7FB5}"/>
              </a:ext>
            </a:extLst>
          </p:cNvPr>
          <p:cNvSpPr txBox="1"/>
          <p:nvPr/>
        </p:nvSpPr>
        <p:spPr>
          <a:xfrm>
            <a:off x="3141086" y="2012816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Group.1.presentation.com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6FCC7DE-31F4-407A-8EFD-03227C6546C9}"/>
              </a:ext>
            </a:extLst>
          </p:cNvPr>
          <p:cNvCxnSpPr>
            <a:cxnSpLocks/>
          </p:cNvCxnSpPr>
          <p:nvPr/>
        </p:nvCxnSpPr>
        <p:spPr>
          <a:xfrm>
            <a:off x="9862719" y="2288803"/>
            <a:ext cx="235293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A286980-908C-4D4B-B940-111E2DE47BEB}"/>
              </a:ext>
            </a:extLst>
          </p:cNvPr>
          <p:cNvSpPr/>
          <p:nvPr/>
        </p:nvSpPr>
        <p:spPr>
          <a:xfrm>
            <a:off x="10217749" y="2107868"/>
            <a:ext cx="177080" cy="179442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D1A9059F-2BDC-4C58-BCD3-A13AC5A08AE6}"/>
              </a:ext>
            </a:extLst>
          </p:cNvPr>
          <p:cNvCxnSpPr>
            <a:cxnSpLocks/>
          </p:cNvCxnSpPr>
          <p:nvPr/>
        </p:nvCxnSpPr>
        <p:spPr>
          <a:xfrm flipV="1">
            <a:off x="10539358" y="2109641"/>
            <a:ext cx="177079" cy="17944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BFD2F4D-A704-483D-8AC1-F39C37E1F108}"/>
              </a:ext>
            </a:extLst>
          </p:cNvPr>
          <p:cNvCxnSpPr>
            <a:cxnSpLocks/>
          </p:cNvCxnSpPr>
          <p:nvPr/>
        </p:nvCxnSpPr>
        <p:spPr>
          <a:xfrm>
            <a:off x="10539663" y="2109641"/>
            <a:ext cx="176469" cy="17944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8D958386-98E2-4519-960D-FB78CAAC0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5101B70-D3CC-4C3F-A511-805ACE9B868E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3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2E397C7A-390D-47C2-BF8B-420B37376C8E}"/>
              </a:ext>
            </a:extLst>
          </p:cNvPr>
          <p:cNvSpPr/>
          <p:nvPr/>
        </p:nvSpPr>
        <p:spPr>
          <a:xfrm>
            <a:off x="8252186" y="470972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B5AA5D84-567C-4ECD-A97E-54D3EBB29E34}"/>
              </a:ext>
            </a:extLst>
          </p:cNvPr>
          <p:cNvSpPr/>
          <p:nvPr/>
        </p:nvSpPr>
        <p:spPr>
          <a:xfrm>
            <a:off x="4369205" y="509444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2D33B969-40C0-4E43-8E0B-67F7F44A1330}"/>
              </a:ext>
            </a:extLst>
          </p:cNvPr>
          <p:cNvSpPr/>
          <p:nvPr/>
        </p:nvSpPr>
        <p:spPr>
          <a:xfrm>
            <a:off x="541635" y="470972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186ABA2E-F8B9-4DE3-87A3-76C6B03162FE}"/>
              </a:ext>
            </a:extLst>
          </p:cNvPr>
          <p:cNvSpPr/>
          <p:nvPr/>
        </p:nvSpPr>
        <p:spPr>
          <a:xfrm>
            <a:off x="2375320" y="3480764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B97C4D9B-6368-49B8-81EF-9C545C2C32A3}"/>
              </a:ext>
            </a:extLst>
          </p:cNvPr>
          <p:cNvSpPr/>
          <p:nvPr/>
        </p:nvSpPr>
        <p:spPr>
          <a:xfrm>
            <a:off x="6363090" y="3454919"/>
            <a:ext cx="2868180" cy="30377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61CBFE7-9D5E-4EF3-94BC-7C89F1C118A6}"/>
              </a:ext>
            </a:extLst>
          </p:cNvPr>
          <p:cNvSpPr/>
          <p:nvPr/>
        </p:nvSpPr>
        <p:spPr>
          <a:xfrm>
            <a:off x="545708" y="467548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C895D2EB-C506-4CC6-8B09-D6DAF6F22A0D}"/>
              </a:ext>
            </a:extLst>
          </p:cNvPr>
          <p:cNvCxnSpPr>
            <a:cxnSpLocks/>
          </p:cNvCxnSpPr>
          <p:nvPr/>
        </p:nvCxnSpPr>
        <p:spPr>
          <a:xfrm>
            <a:off x="2400445" y="765870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34D9D7C6-50B5-451E-9771-E15871856898}"/>
              </a:ext>
            </a:extLst>
          </p:cNvPr>
          <p:cNvSpPr/>
          <p:nvPr/>
        </p:nvSpPr>
        <p:spPr>
          <a:xfrm>
            <a:off x="2730135" y="578970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C94051F2-8CAE-4170-BE5F-E375AAD4070E}"/>
              </a:ext>
            </a:extLst>
          </p:cNvPr>
          <p:cNvGrpSpPr/>
          <p:nvPr/>
        </p:nvGrpSpPr>
        <p:grpSpPr>
          <a:xfrm>
            <a:off x="3028791" y="580801"/>
            <a:ext cx="164441" cy="185359"/>
            <a:chOff x="10206101" y="1443566"/>
            <a:chExt cx="270933" cy="27000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47AD543-7F1C-45AB-BF41-F68B156B5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70CBF5F8-EF6A-4571-9A0A-8CDD6C5762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21841062-BBB4-42E1-B576-96E874AC83E5}"/>
              </a:ext>
            </a:extLst>
          </p:cNvPr>
          <p:cNvSpPr/>
          <p:nvPr/>
        </p:nvSpPr>
        <p:spPr>
          <a:xfrm>
            <a:off x="545945" y="473868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E5F50CCF-40C3-4BDD-BA6D-5A5EBD67389D}"/>
              </a:ext>
            </a:extLst>
          </p:cNvPr>
          <p:cNvSpPr/>
          <p:nvPr/>
        </p:nvSpPr>
        <p:spPr>
          <a:xfrm>
            <a:off x="651296" y="566563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A04E82A7-EBDF-4BE1-84E1-F8840997869C}"/>
              </a:ext>
            </a:extLst>
          </p:cNvPr>
          <p:cNvCxnSpPr/>
          <p:nvPr/>
        </p:nvCxnSpPr>
        <p:spPr>
          <a:xfrm>
            <a:off x="801347" y="737692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305C4779-CB1A-4D99-836D-485C50FE859A}"/>
              </a:ext>
            </a:extLst>
          </p:cNvPr>
          <p:cNvSpPr txBox="1"/>
          <p:nvPr/>
        </p:nvSpPr>
        <p:spPr>
          <a:xfrm>
            <a:off x="660783" y="1121087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20063315-7104-4FA1-AC41-A43F04BFA5A8}"/>
              </a:ext>
            </a:extLst>
          </p:cNvPr>
          <p:cNvGrpSpPr/>
          <p:nvPr/>
        </p:nvGrpSpPr>
        <p:grpSpPr>
          <a:xfrm>
            <a:off x="806754" y="1788233"/>
            <a:ext cx="2607658" cy="461665"/>
            <a:chOff x="806754" y="1788233"/>
            <a:chExt cx="2607658" cy="461665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B31E384C-72C6-48F2-AE93-B33BD4A94FF5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B7F43ED-C8CD-471E-B7F6-76CE25A123C0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메인 화면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D5D5B6A-6F03-4437-BB05-83F592879101}"/>
              </a:ext>
            </a:extLst>
          </p:cNvPr>
          <p:cNvSpPr txBox="1"/>
          <p:nvPr/>
        </p:nvSpPr>
        <p:spPr>
          <a:xfrm>
            <a:off x="1057052" y="538349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574722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5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244DE1A8-169C-4659-8024-000ECB88C0BC}"/>
              </a:ext>
            </a:extLst>
          </p:cNvPr>
          <p:cNvGrpSpPr/>
          <p:nvPr/>
        </p:nvGrpSpPr>
        <p:grpSpPr>
          <a:xfrm>
            <a:off x="801347" y="2503391"/>
            <a:ext cx="2607658" cy="461665"/>
            <a:chOff x="806754" y="1788233"/>
            <a:chExt cx="2607658" cy="461665"/>
          </a:xfrm>
        </p:grpSpPr>
        <p:cxnSp>
          <p:nvCxnSpPr>
            <p:cNvPr id="100" name="직선 화살표 연결선 99">
              <a:extLst>
                <a:ext uri="{FF2B5EF4-FFF2-40B4-BE49-F238E27FC236}">
                  <a16:creationId xmlns="" xmlns:a16="http://schemas.microsoft.com/office/drawing/2014/main" id="{392AF3B8-CA3E-4024-BB43-BA19A362AAE7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8EB54404-5BEE-43F1-B97D-B0D1B3D4E65E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회원가입 화면</a:t>
              </a: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A78EB4CC-BFA8-4EBB-B42C-1EB2F23F730B}"/>
              </a:ext>
            </a:extLst>
          </p:cNvPr>
          <p:cNvSpPr/>
          <p:nvPr/>
        </p:nvSpPr>
        <p:spPr>
          <a:xfrm>
            <a:off x="4370623" y="513884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78648EDD-1DE9-4765-9848-5BEEFE52EF23}"/>
              </a:ext>
            </a:extLst>
          </p:cNvPr>
          <p:cNvCxnSpPr>
            <a:cxnSpLocks/>
          </p:cNvCxnSpPr>
          <p:nvPr/>
        </p:nvCxnSpPr>
        <p:spPr>
          <a:xfrm>
            <a:off x="6225360" y="812206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직사각형 103">
            <a:extLst>
              <a:ext uri="{FF2B5EF4-FFF2-40B4-BE49-F238E27FC236}">
                <a16:creationId xmlns="" xmlns:a16="http://schemas.microsoft.com/office/drawing/2014/main" id="{1D4AD5E7-554B-440C-BBF4-F1232F62D071}"/>
              </a:ext>
            </a:extLst>
          </p:cNvPr>
          <p:cNvSpPr/>
          <p:nvPr/>
        </p:nvSpPr>
        <p:spPr>
          <a:xfrm>
            <a:off x="6555050" y="625306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="" xmlns:a16="http://schemas.microsoft.com/office/drawing/2014/main" id="{0A4517C1-A91D-4EA0-BEF0-18B1F837BA5C}"/>
              </a:ext>
            </a:extLst>
          </p:cNvPr>
          <p:cNvGrpSpPr/>
          <p:nvPr/>
        </p:nvGrpSpPr>
        <p:grpSpPr>
          <a:xfrm>
            <a:off x="6853706" y="627137"/>
            <a:ext cx="164441" cy="185359"/>
            <a:chOff x="10206101" y="1443566"/>
            <a:chExt cx="270933" cy="270000"/>
          </a:xfrm>
        </p:grpSpPr>
        <p:cxnSp>
          <p:nvCxnSpPr>
            <p:cNvPr id="106" name="직선 연결선 105">
              <a:extLst>
                <a:ext uri="{FF2B5EF4-FFF2-40B4-BE49-F238E27FC236}">
                  <a16:creationId xmlns="" xmlns:a16="http://schemas.microsoft.com/office/drawing/2014/main" id="{D066095A-99FE-485A-85F8-A4264ADE2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="" xmlns:a16="http://schemas.microsoft.com/office/drawing/2014/main" id="{C0B07B1C-DE3A-40DB-BD70-9F5E9E17A300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FB40FEFC-68A7-46E3-BB7C-676F492520B8}"/>
              </a:ext>
            </a:extLst>
          </p:cNvPr>
          <p:cNvSpPr/>
          <p:nvPr/>
        </p:nvSpPr>
        <p:spPr>
          <a:xfrm>
            <a:off x="4370860" y="520204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="" xmlns:a16="http://schemas.microsoft.com/office/drawing/2014/main" id="{9EE01D68-F975-4BE8-B6B2-3C81F36B7AC7}"/>
              </a:ext>
            </a:extLst>
          </p:cNvPr>
          <p:cNvSpPr/>
          <p:nvPr/>
        </p:nvSpPr>
        <p:spPr>
          <a:xfrm>
            <a:off x="4476211" y="612899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="" xmlns:a16="http://schemas.microsoft.com/office/drawing/2014/main" id="{BF72DD7B-631A-4E30-979E-968146E62F18}"/>
              </a:ext>
            </a:extLst>
          </p:cNvPr>
          <p:cNvCxnSpPr/>
          <p:nvPr/>
        </p:nvCxnSpPr>
        <p:spPr>
          <a:xfrm>
            <a:off x="4626262" y="784028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5D99122C-EDD4-43A3-9B48-138848A2B431}"/>
              </a:ext>
            </a:extLst>
          </p:cNvPr>
          <p:cNvSpPr txBox="1"/>
          <p:nvPr/>
        </p:nvSpPr>
        <p:spPr>
          <a:xfrm>
            <a:off x="4485698" y="1167423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="" xmlns:a16="http://schemas.microsoft.com/office/drawing/2014/main" id="{31D8AD95-06DF-4B5D-A7C0-8C8CECA06927}"/>
              </a:ext>
            </a:extLst>
          </p:cNvPr>
          <p:cNvGrpSpPr/>
          <p:nvPr/>
        </p:nvGrpSpPr>
        <p:grpSpPr>
          <a:xfrm>
            <a:off x="4631669" y="1834569"/>
            <a:ext cx="2607658" cy="461665"/>
            <a:chOff x="806754" y="1788233"/>
            <a:chExt cx="2607658" cy="461665"/>
          </a:xfrm>
        </p:grpSpPr>
        <p:cxnSp>
          <p:nvCxnSpPr>
            <p:cNvPr id="113" name="직선 화살표 연결선 112">
              <a:extLst>
                <a:ext uri="{FF2B5EF4-FFF2-40B4-BE49-F238E27FC236}">
                  <a16:creationId xmlns="" xmlns:a16="http://schemas.microsoft.com/office/drawing/2014/main" id="{B55FA823-6AC3-438F-89A0-1CD6BF092BA9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F9A10A7E-0D63-442A-A069-3D7826DDDC29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선불 결제 화면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B9326F09-B538-4B04-A14F-E7223FF5F439}"/>
              </a:ext>
            </a:extLst>
          </p:cNvPr>
          <p:cNvSpPr txBox="1"/>
          <p:nvPr/>
        </p:nvSpPr>
        <p:spPr>
          <a:xfrm>
            <a:off x="4881967" y="58468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85B0E3BE-7B06-4BFA-9B7B-041A82E9E1F9}"/>
              </a:ext>
            </a:extLst>
          </p:cNvPr>
          <p:cNvGrpSpPr/>
          <p:nvPr/>
        </p:nvGrpSpPr>
        <p:grpSpPr>
          <a:xfrm>
            <a:off x="4626262" y="2549727"/>
            <a:ext cx="2607658" cy="461665"/>
            <a:chOff x="806754" y="1788233"/>
            <a:chExt cx="2607658" cy="461665"/>
          </a:xfrm>
        </p:grpSpPr>
        <p:cxnSp>
          <p:nvCxnSpPr>
            <p:cNvPr id="117" name="직선 화살표 연결선 116">
              <a:extLst>
                <a:ext uri="{FF2B5EF4-FFF2-40B4-BE49-F238E27FC236}">
                  <a16:creationId xmlns="" xmlns:a16="http://schemas.microsoft.com/office/drawing/2014/main" id="{F8DF9476-A8E0-4C8F-97BA-A8F74C67D8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A453DA2C-D1B1-49F8-8CA1-C8F7D4703FD7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자리 선택 화면</a:t>
              </a: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="" xmlns:a16="http://schemas.microsoft.com/office/drawing/2014/main" id="{A39E7CD6-A3FC-4BA3-A61B-8B7AABEA7B54}"/>
              </a:ext>
            </a:extLst>
          </p:cNvPr>
          <p:cNvSpPr/>
          <p:nvPr/>
        </p:nvSpPr>
        <p:spPr>
          <a:xfrm>
            <a:off x="8266244" y="467548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="" xmlns:a16="http://schemas.microsoft.com/office/drawing/2014/main" id="{1B5C1BF5-886D-4988-9B03-2033FE957FEE}"/>
              </a:ext>
            </a:extLst>
          </p:cNvPr>
          <p:cNvCxnSpPr>
            <a:cxnSpLocks/>
          </p:cNvCxnSpPr>
          <p:nvPr/>
        </p:nvCxnSpPr>
        <p:spPr>
          <a:xfrm>
            <a:off x="10120981" y="765870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직사각형 120">
            <a:extLst>
              <a:ext uri="{FF2B5EF4-FFF2-40B4-BE49-F238E27FC236}">
                <a16:creationId xmlns="" xmlns:a16="http://schemas.microsoft.com/office/drawing/2014/main" id="{5B441B9C-5B29-44D0-951B-AD31D981EE23}"/>
              </a:ext>
            </a:extLst>
          </p:cNvPr>
          <p:cNvSpPr/>
          <p:nvPr/>
        </p:nvSpPr>
        <p:spPr>
          <a:xfrm>
            <a:off x="10450671" y="578970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="" xmlns:a16="http://schemas.microsoft.com/office/drawing/2014/main" id="{8DA47594-73AB-40CC-9F2C-ADC7182576C6}"/>
              </a:ext>
            </a:extLst>
          </p:cNvPr>
          <p:cNvGrpSpPr/>
          <p:nvPr/>
        </p:nvGrpSpPr>
        <p:grpSpPr>
          <a:xfrm>
            <a:off x="10749327" y="580801"/>
            <a:ext cx="164441" cy="185359"/>
            <a:chOff x="10206101" y="1443566"/>
            <a:chExt cx="270933" cy="270000"/>
          </a:xfrm>
        </p:grpSpPr>
        <p:cxnSp>
          <p:nvCxnSpPr>
            <p:cNvPr id="123" name="직선 연결선 122">
              <a:extLst>
                <a:ext uri="{FF2B5EF4-FFF2-40B4-BE49-F238E27FC236}">
                  <a16:creationId xmlns="" xmlns:a16="http://schemas.microsoft.com/office/drawing/2014/main" id="{DB2B3B8B-34F7-4EF2-B0BA-9585329288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="" xmlns:a16="http://schemas.microsoft.com/office/drawing/2014/main" id="{62725E61-C5B5-4AFC-8F92-3785410EE6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8958C1DC-C0E1-4E23-B36D-FF8CA59B0E2B}"/>
              </a:ext>
            </a:extLst>
          </p:cNvPr>
          <p:cNvSpPr/>
          <p:nvPr/>
        </p:nvSpPr>
        <p:spPr>
          <a:xfrm>
            <a:off x="8266481" y="473868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="" xmlns:a16="http://schemas.microsoft.com/office/drawing/2014/main" id="{18BD52F8-11C0-4350-8C59-806909EA335C}"/>
              </a:ext>
            </a:extLst>
          </p:cNvPr>
          <p:cNvSpPr/>
          <p:nvPr/>
        </p:nvSpPr>
        <p:spPr>
          <a:xfrm>
            <a:off x="8371832" y="566563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="" xmlns:a16="http://schemas.microsoft.com/office/drawing/2014/main" id="{670B6719-5F39-41D5-B0D7-09B1381D961B}"/>
              </a:ext>
            </a:extLst>
          </p:cNvPr>
          <p:cNvCxnSpPr/>
          <p:nvPr/>
        </p:nvCxnSpPr>
        <p:spPr>
          <a:xfrm>
            <a:off x="8521883" y="737692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7F7C44D6-11E2-4BA5-A0F3-9697C81F3A52}"/>
              </a:ext>
            </a:extLst>
          </p:cNvPr>
          <p:cNvSpPr txBox="1"/>
          <p:nvPr/>
        </p:nvSpPr>
        <p:spPr>
          <a:xfrm>
            <a:off x="8381319" y="1121087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="" xmlns:a16="http://schemas.microsoft.com/office/drawing/2014/main" id="{D993D6DF-737A-4C52-99D9-D23954A924EC}"/>
              </a:ext>
            </a:extLst>
          </p:cNvPr>
          <p:cNvGrpSpPr/>
          <p:nvPr/>
        </p:nvGrpSpPr>
        <p:grpSpPr>
          <a:xfrm>
            <a:off x="8527290" y="1788233"/>
            <a:ext cx="2607658" cy="461665"/>
            <a:chOff x="806754" y="1788233"/>
            <a:chExt cx="2607658" cy="461665"/>
          </a:xfrm>
        </p:grpSpPr>
        <p:cxnSp>
          <p:nvCxnSpPr>
            <p:cNvPr id="130" name="직선 화살표 연결선 129">
              <a:extLst>
                <a:ext uri="{FF2B5EF4-FFF2-40B4-BE49-F238E27FC236}">
                  <a16:creationId xmlns="" xmlns:a16="http://schemas.microsoft.com/office/drawing/2014/main" id="{A62F9C0E-7E00-4894-9BD5-CBC2211353A8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="" xmlns:a16="http://schemas.microsoft.com/office/drawing/2014/main" id="{41187AE4-4352-4A18-87CC-3F09CD6A60FB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로그인 화면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0D6BEA8F-DF1F-4D03-BEA9-6973132BE3E0}"/>
              </a:ext>
            </a:extLst>
          </p:cNvPr>
          <p:cNvSpPr txBox="1"/>
          <p:nvPr/>
        </p:nvSpPr>
        <p:spPr>
          <a:xfrm>
            <a:off x="8777588" y="538349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="" xmlns:a16="http://schemas.microsoft.com/office/drawing/2014/main" id="{1858EB06-A561-40F4-9074-52EE9D484E65}"/>
              </a:ext>
            </a:extLst>
          </p:cNvPr>
          <p:cNvGrpSpPr/>
          <p:nvPr/>
        </p:nvGrpSpPr>
        <p:grpSpPr>
          <a:xfrm>
            <a:off x="8521883" y="2503391"/>
            <a:ext cx="2607658" cy="461665"/>
            <a:chOff x="806754" y="1788233"/>
            <a:chExt cx="2607658" cy="461665"/>
          </a:xfrm>
        </p:grpSpPr>
        <p:cxnSp>
          <p:nvCxnSpPr>
            <p:cNvPr id="134" name="직선 화살표 연결선 133">
              <a:extLst>
                <a:ext uri="{FF2B5EF4-FFF2-40B4-BE49-F238E27FC236}">
                  <a16:creationId xmlns="" xmlns:a16="http://schemas.microsoft.com/office/drawing/2014/main" id="{F338B2BB-21B1-4192-B7B0-0F6D72A031B2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771B1985-B01F-4B8F-8E87-E9D0C082F21D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아이디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/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비밀번호 찾기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="" xmlns:a16="http://schemas.microsoft.com/office/drawing/2014/main" id="{972153CD-DBF7-4D49-B9DB-18F7602FBFD1}"/>
              </a:ext>
            </a:extLst>
          </p:cNvPr>
          <p:cNvSpPr/>
          <p:nvPr/>
        </p:nvSpPr>
        <p:spPr>
          <a:xfrm>
            <a:off x="2375320" y="3488326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="" xmlns:a16="http://schemas.microsoft.com/office/drawing/2014/main" id="{5E5E0BF6-2783-48D0-B0EA-6E9E573AE745}"/>
              </a:ext>
            </a:extLst>
          </p:cNvPr>
          <p:cNvCxnSpPr>
            <a:cxnSpLocks/>
          </p:cNvCxnSpPr>
          <p:nvPr/>
        </p:nvCxnSpPr>
        <p:spPr>
          <a:xfrm>
            <a:off x="4230057" y="378664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" name="직사각형 137">
            <a:extLst>
              <a:ext uri="{FF2B5EF4-FFF2-40B4-BE49-F238E27FC236}">
                <a16:creationId xmlns="" xmlns:a16="http://schemas.microsoft.com/office/drawing/2014/main" id="{20A6F69F-3E8B-4F86-BFD0-FBE0BC40B969}"/>
              </a:ext>
            </a:extLst>
          </p:cNvPr>
          <p:cNvSpPr/>
          <p:nvPr/>
        </p:nvSpPr>
        <p:spPr>
          <a:xfrm>
            <a:off x="4559747" y="359974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7E5D1163-1A76-44B7-A553-61A3403E20B9}"/>
              </a:ext>
            </a:extLst>
          </p:cNvPr>
          <p:cNvGrpSpPr/>
          <p:nvPr/>
        </p:nvGrpSpPr>
        <p:grpSpPr>
          <a:xfrm>
            <a:off x="4858403" y="3601579"/>
            <a:ext cx="164441" cy="185359"/>
            <a:chOff x="10206101" y="1443566"/>
            <a:chExt cx="270933" cy="270000"/>
          </a:xfrm>
        </p:grpSpPr>
        <p:cxnSp>
          <p:nvCxnSpPr>
            <p:cNvPr id="140" name="직선 연결선 139">
              <a:extLst>
                <a:ext uri="{FF2B5EF4-FFF2-40B4-BE49-F238E27FC236}">
                  <a16:creationId xmlns="" xmlns:a16="http://schemas.microsoft.com/office/drawing/2014/main" id="{B794A48E-9592-4CF6-B2E1-C0E5D4F0B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="" xmlns:a16="http://schemas.microsoft.com/office/drawing/2014/main" id="{F8CDF2FD-D741-49BD-8B57-3DBCC5C6D71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2" name="직사각형 141">
            <a:extLst>
              <a:ext uri="{FF2B5EF4-FFF2-40B4-BE49-F238E27FC236}">
                <a16:creationId xmlns="" xmlns:a16="http://schemas.microsoft.com/office/drawing/2014/main" id="{F632B43B-B8D7-4557-A949-AC5D0ED9D057}"/>
              </a:ext>
            </a:extLst>
          </p:cNvPr>
          <p:cNvSpPr/>
          <p:nvPr/>
        </p:nvSpPr>
        <p:spPr>
          <a:xfrm>
            <a:off x="2375557" y="349464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="" xmlns:a16="http://schemas.microsoft.com/office/drawing/2014/main" id="{DDD9B558-5373-4B07-9DB3-BAF64C6230AC}"/>
              </a:ext>
            </a:extLst>
          </p:cNvPr>
          <p:cNvSpPr/>
          <p:nvPr/>
        </p:nvSpPr>
        <p:spPr>
          <a:xfrm>
            <a:off x="2480908" y="358734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="" xmlns:a16="http://schemas.microsoft.com/office/drawing/2014/main" id="{B67F9BE8-E2C4-45CA-8301-16D14B074E6F}"/>
              </a:ext>
            </a:extLst>
          </p:cNvPr>
          <p:cNvCxnSpPr/>
          <p:nvPr/>
        </p:nvCxnSpPr>
        <p:spPr>
          <a:xfrm>
            <a:off x="2630959" y="375847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578387A-9DC7-4F21-A995-BD58C2129279}"/>
              </a:ext>
            </a:extLst>
          </p:cNvPr>
          <p:cNvSpPr txBox="1"/>
          <p:nvPr/>
        </p:nvSpPr>
        <p:spPr>
          <a:xfrm>
            <a:off x="2490395" y="4141865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="" xmlns:a16="http://schemas.microsoft.com/office/drawing/2014/main" id="{202F823E-842C-448E-A25D-25D2A55B5B64}"/>
              </a:ext>
            </a:extLst>
          </p:cNvPr>
          <p:cNvGrpSpPr/>
          <p:nvPr/>
        </p:nvGrpSpPr>
        <p:grpSpPr>
          <a:xfrm>
            <a:off x="2636366" y="4809011"/>
            <a:ext cx="2607658" cy="461665"/>
            <a:chOff x="806754" y="1788233"/>
            <a:chExt cx="2607658" cy="461665"/>
          </a:xfrm>
        </p:grpSpPr>
        <p:cxnSp>
          <p:nvCxnSpPr>
            <p:cNvPr id="147" name="직선 화살표 연결선 146">
              <a:extLst>
                <a:ext uri="{FF2B5EF4-FFF2-40B4-BE49-F238E27FC236}">
                  <a16:creationId xmlns="" xmlns:a16="http://schemas.microsoft.com/office/drawing/2014/main" id="{999891D3-00D5-4B75-8F8F-D615F932357F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3A2C6B4E-C99B-416D-9513-DB7FF85FE6B2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메뉴 주문 화면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="" xmlns:a16="http://schemas.microsoft.com/office/drawing/2014/main" id="{34EBDD9A-7AF3-4835-9B9B-8A60634817D6}"/>
              </a:ext>
            </a:extLst>
          </p:cNvPr>
          <p:cNvSpPr txBox="1"/>
          <p:nvPr/>
        </p:nvSpPr>
        <p:spPr>
          <a:xfrm>
            <a:off x="2886664" y="355912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="" xmlns:a16="http://schemas.microsoft.com/office/drawing/2014/main" id="{748885B1-2821-4F00-8F54-35041DD7073F}"/>
              </a:ext>
            </a:extLst>
          </p:cNvPr>
          <p:cNvSpPr/>
          <p:nvPr/>
        </p:nvSpPr>
        <p:spPr>
          <a:xfrm>
            <a:off x="6360950" y="3448992"/>
            <a:ext cx="2864107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="" xmlns:a16="http://schemas.microsoft.com/office/drawing/2014/main" id="{3EDF3A6E-3B07-442B-AC48-8EDD17975F73}"/>
              </a:ext>
            </a:extLst>
          </p:cNvPr>
          <p:cNvCxnSpPr>
            <a:cxnSpLocks/>
          </p:cNvCxnSpPr>
          <p:nvPr/>
        </p:nvCxnSpPr>
        <p:spPr>
          <a:xfrm>
            <a:off x="8215687" y="3747314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17ACDA47-8234-4F5D-8855-1BECF3E02865}"/>
              </a:ext>
            </a:extLst>
          </p:cNvPr>
          <p:cNvSpPr/>
          <p:nvPr/>
        </p:nvSpPr>
        <p:spPr>
          <a:xfrm>
            <a:off x="8545377" y="3560414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="" xmlns:a16="http://schemas.microsoft.com/office/drawing/2014/main" id="{54431F54-B346-49FC-A9F4-C28E87B69C33}"/>
              </a:ext>
            </a:extLst>
          </p:cNvPr>
          <p:cNvGrpSpPr/>
          <p:nvPr/>
        </p:nvGrpSpPr>
        <p:grpSpPr>
          <a:xfrm>
            <a:off x="8844033" y="3562245"/>
            <a:ext cx="164441" cy="185359"/>
            <a:chOff x="10206101" y="1443566"/>
            <a:chExt cx="270933" cy="270000"/>
          </a:xfrm>
        </p:grpSpPr>
        <p:cxnSp>
          <p:nvCxnSpPr>
            <p:cNvPr id="174" name="직선 연결선 173">
              <a:extLst>
                <a:ext uri="{FF2B5EF4-FFF2-40B4-BE49-F238E27FC236}">
                  <a16:creationId xmlns="" xmlns:a16="http://schemas.microsoft.com/office/drawing/2014/main" id="{5478419E-1836-4AFD-819A-008C8A429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="" xmlns:a16="http://schemas.microsoft.com/office/drawing/2014/main" id="{49A7CD29-E998-40EE-A566-418533534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76" name="직사각형 175">
            <a:extLst>
              <a:ext uri="{FF2B5EF4-FFF2-40B4-BE49-F238E27FC236}">
                <a16:creationId xmlns="" xmlns:a16="http://schemas.microsoft.com/office/drawing/2014/main" id="{3DA162B1-8F41-41F6-A895-9983BA1AA95A}"/>
              </a:ext>
            </a:extLst>
          </p:cNvPr>
          <p:cNvSpPr/>
          <p:nvPr/>
        </p:nvSpPr>
        <p:spPr>
          <a:xfrm>
            <a:off x="6361187" y="3455312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="" xmlns:a16="http://schemas.microsoft.com/office/drawing/2014/main" id="{CC78CEF8-0C6B-4C51-909D-159352503AFA}"/>
              </a:ext>
            </a:extLst>
          </p:cNvPr>
          <p:cNvSpPr/>
          <p:nvPr/>
        </p:nvSpPr>
        <p:spPr>
          <a:xfrm>
            <a:off x="6466538" y="3548007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8" name="직선 연결선 177">
            <a:extLst>
              <a:ext uri="{FF2B5EF4-FFF2-40B4-BE49-F238E27FC236}">
                <a16:creationId xmlns="" xmlns:a16="http://schemas.microsoft.com/office/drawing/2014/main" id="{C32BD4B5-1DCB-4A10-8861-2C2D533184D7}"/>
              </a:ext>
            </a:extLst>
          </p:cNvPr>
          <p:cNvCxnSpPr/>
          <p:nvPr/>
        </p:nvCxnSpPr>
        <p:spPr>
          <a:xfrm>
            <a:off x="6616589" y="3719136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81E60457-9493-49DB-974E-B3DBC988C671}"/>
              </a:ext>
            </a:extLst>
          </p:cNvPr>
          <p:cNvSpPr txBox="1"/>
          <p:nvPr/>
        </p:nvSpPr>
        <p:spPr>
          <a:xfrm>
            <a:off x="6476025" y="4102531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80" name="그룹 179">
            <a:extLst>
              <a:ext uri="{FF2B5EF4-FFF2-40B4-BE49-F238E27FC236}">
                <a16:creationId xmlns="" xmlns:a16="http://schemas.microsoft.com/office/drawing/2014/main" id="{72ECBE62-0564-4802-BC2A-E2E5A3A89B79}"/>
              </a:ext>
            </a:extLst>
          </p:cNvPr>
          <p:cNvGrpSpPr/>
          <p:nvPr/>
        </p:nvGrpSpPr>
        <p:grpSpPr>
          <a:xfrm>
            <a:off x="6621996" y="4769677"/>
            <a:ext cx="2607658" cy="461665"/>
            <a:chOff x="806754" y="1788233"/>
            <a:chExt cx="2607658" cy="461665"/>
          </a:xfrm>
        </p:grpSpPr>
        <p:cxnSp>
          <p:nvCxnSpPr>
            <p:cNvPr id="181" name="직선 화살표 연결선 180">
              <a:extLst>
                <a:ext uri="{FF2B5EF4-FFF2-40B4-BE49-F238E27FC236}">
                  <a16:creationId xmlns="" xmlns:a16="http://schemas.microsoft.com/office/drawing/2014/main" id="{A4BCC9D5-3155-4327-97FD-864F2F1963C2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="" xmlns:a16="http://schemas.microsoft.com/office/drawing/2014/main" id="{5B5ADE5F-D3FE-41D0-8E98-CBD8AECA0BA4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/>
                  <a:ea typeface="HY얕은샘물M"/>
                  <a:cs typeface="+mn-cs"/>
                </a:rPr>
                <a:t>로그인 후 화면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="" xmlns:a16="http://schemas.microsoft.com/office/drawing/2014/main" id="{D1BD7C70-AC80-482A-B69A-98C3A059D029}"/>
              </a:ext>
            </a:extLst>
          </p:cNvPr>
          <p:cNvSpPr txBox="1"/>
          <p:nvPr/>
        </p:nvSpPr>
        <p:spPr>
          <a:xfrm>
            <a:off x="6872294" y="351979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grpSp>
        <p:nvGrpSpPr>
          <p:cNvPr id="184" name="그룹 183">
            <a:extLst>
              <a:ext uri="{FF2B5EF4-FFF2-40B4-BE49-F238E27FC236}">
                <a16:creationId xmlns="" xmlns:a16="http://schemas.microsoft.com/office/drawing/2014/main" id="{D6D0298E-C60F-4817-86CF-F7D9E073065D}"/>
              </a:ext>
            </a:extLst>
          </p:cNvPr>
          <p:cNvGrpSpPr/>
          <p:nvPr/>
        </p:nvGrpSpPr>
        <p:grpSpPr>
          <a:xfrm>
            <a:off x="6616589" y="5484835"/>
            <a:ext cx="2607658" cy="461665"/>
            <a:chOff x="806754" y="1788233"/>
            <a:chExt cx="2607658" cy="461665"/>
          </a:xfrm>
        </p:grpSpPr>
        <p:cxnSp>
          <p:nvCxnSpPr>
            <p:cNvPr id="185" name="직선 화살표 연결선 184">
              <a:extLst>
                <a:ext uri="{FF2B5EF4-FFF2-40B4-BE49-F238E27FC236}">
                  <a16:creationId xmlns="" xmlns:a16="http://schemas.microsoft.com/office/drawing/2014/main" id="{62B8B8B2-19FC-46B6-9906-FE424CA3C1DE}"/>
                </a:ext>
              </a:extLst>
            </p:cNvPr>
            <p:cNvCxnSpPr>
              <a:cxnSpLocks/>
            </p:cNvCxnSpPr>
            <p:nvPr/>
          </p:nvCxnSpPr>
          <p:spPr>
            <a:xfrm>
              <a:off x="806754" y="1989836"/>
              <a:ext cx="291780" cy="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="" xmlns:a16="http://schemas.microsoft.com/office/drawing/2014/main" id="{F2BA3CEB-BECA-4634-8300-CB128FEF0034}"/>
                </a:ext>
              </a:extLst>
            </p:cNvPr>
            <p:cNvSpPr txBox="1"/>
            <p:nvPr/>
          </p:nvSpPr>
          <p:spPr>
            <a:xfrm>
              <a:off x="1098534" y="1788233"/>
              <a:ext cx="231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얕은샘물M"/>
                  <a:ea typeface="HY얕은샘물M"/>
                  <a:cs typeface="+mn-cs"/>
                </a:rPr>
                <a:t>관리자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558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106F33B5-DF93-4BE6-AA18-5460E1F357F7}"/>
              </a:ext>
            </a:extLst>
          </p:cNvPr>
          <p:cNvGrpSpPr/>
          <p:nvPr/>
        </p:nvGrpSpPr>
        <p:grpSpPr>
          <a:xfrm>
            <a:off x="629243" y="481665"/>
            <a:ext cx="1026679" cy="955011"/>
            <a:chOff x="4734558" y="1336038"/>
            <a:chExt cx="3520442" cy="3520442"/>
          </a:xfrm>
        </p:grpSpPr>
        <p:sp>
          <p:nvSpPr>
            <p:cNvPr id="76" name="사각형: 잘린 대각선 방향 모서리 75">
              <a:extLst>
                <a:ext uri="{FF2B5EF4-FFF2-40B4-BE49-F238E27FC236}">
                  <a16:creationId xmlns="" xmlns:a16="http://schemas.microsoft.com/office/drawing/2014/main" id="{F2E634E8-6D98-404A-BE48-F3B4ECF5A5A6}"/>
                </a:ext>
              </a:extLst>
            </p:cNvPr>
            <p:cNvSpPr/>
            <p:nvPr/>
          </p:nvSpPr>
          <p:spPr>
            <a:xfrm>
              <a:off x="4815840" y="1727200"/>
              <a:ext cx="1564639" cy="2306320"/>
            </a:xfrm>
            <a:prstGeom prst="snip2DiagRect">
              <a:avLst>
                <a:gd name="adj1" fmla="val 0"/>
                <a:gd name="adj2" fmla="val 281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사각형: 잘린 대각선 방향 모서리 76">
              <a:extLst>
                <a:ext uri="{FF2B5EF4-FFF2-40B4-BE49-F238E27FC236}">
                  <a16:creationId xmlns="" xmlns:a16="http://schemas.microsoft.com/office/drawing/2014/main" id="{14CCF0FF-E57F-4ADF-AC2B-701BD82E7EF6}"/>
                </a:ext>
              </a:extLst>
            </p:cNvPr>
            <p:cNvSpPr/>
            <p:nvPr/>
          </p:nvSpPr>
          <p:spPr>
            <a:xfrm>
              <a:off x="4815840" y="2153920"/>
              <a:ext cx="3007360" cy="2062480"/>
            </a:xfrm>
            <a:prstGeom prst="snip2DiagRect">
              <a:avLst>
                <a:gd name="adj1" fmla="val 31591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평행 사변형 77">
              <a:extLst>
                <a:ext uri="{FF2B5EF4-FFF2-40B4-BE49-F238E27FC236}">
                  <a16:creationId xmlns="" xmlns:a16="http://schemas.microsoft.com/office/drawing/2014/main" id="{A17DB7D2-01FF-46AC-8F85-3B8E675907E9}"/>
                </a:ext>
              </a:extLst>
            </p:cNvPr>
            <p:cNvSpPr/>
            <p:nvPr/>
          </p:nvSpPr>
          <p:spPr>
            <a:xfrm>
              <a:off x="4734558" y="2672080"/>
              <a:ext cx="3434082" cy="1808480"/>
            </a:xfrm>
            <a:prstGeom prst="parallelogram">
              <a:avLst>
                <a:gd name="adj" fmla="val 36585"/>
              </a:avLst>
            </a:prstGeom>
            <a:solidFill>
              <a:srgbClr val="A95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34A65F78-D0E2-4F2A-AA8D-D142EE0A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558" y="1336038"/>
              <a:ext cx="3520442" cy="3520442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9CDD9F4A-E161-476D-966D-545F4F0D4122}"/>
              </a:ext>
            </a:extLst>
          </p:cNvPr>
          <p:cNvSpPr txBox="1"/>
          <p:nvPr/>
        </p:nvSpPr>
        <p:spPr>
          <a:xfrm>
            <a:off x="1860688" y="574449"/>
            <a:ext cx="2672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개발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C980AD4C-DC67-4B57-8E72-740B84445C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7139">
            <a:off x="1081300" y="743569"/>
            <a:ext cx="887029" cy="88702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31CF19B9-E58C-4A11-8628-D007BA2B720C}"/>
              </a:ext>
            </a:extLst>
          </p:cNvPr>
          <p:cNvSpPr/>
          <p:nvPr/>
        </p:nvSpPr>
        <p:spPr>
          <a:xfrm>
            <a:off x="951192" y="1948946"/>
            <a:ext cx="9950179" cy="46329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B2FD43-26C7-4687-80B8-8175D1C825B5}"/>
              </a:ext>
            </a:extLst>
          </p:cNvPr>
          <p:cNvSpPr/>
          <p:nvPr/>
        </p:nvSpPr>
        <p:spPr>
          <a:xfrm>
            <a:off x="951193" y="1948946"/>
            <a:ext cx="9950590" cy="433202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B80451B5-2734-4171-A3C3-DC73A68E0835}"/>
              </a:ext>
            </a:extLst>
          </p:cNvPr>
          <p:cNvSpPr/>
          <p:nvPr/>
        </p:nvSpPr>
        <p:spPr>
          <a:xfrm>
            <a:off x="951192" y="1955113"/>
            <a:ext cx="408727" cy="41833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4EA8C8B6-EC63-4C13-A06E-20953959C933}"/>
              </a:ext>
            </a:extLst>
          </p:cNvPr>
          <p:cNvSpPr/>
          <p:nvPr/>
        </p:nvSpPr>
        <p:spPr>
          <a:xfrm>
            <a:off x="1053297" y="2045563"/>
            <a:ext cx="179234" cy="19722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249C4D5A-6DEC-4C12-B174-16EDC8E19913}"/>
              </a:ext>
            </a:extLst>
          </p:cNvPr>
          <p:cNvCxnSpPr/>
          <p:nvPr/>
        </p:nvCxnSpPr>
        <p:spPr>
          <a:xfrm>
            <a:off x="1198724" y="2212548"/>
            <a:ext cx="56907" cy="76535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E71DCB0-3D74-412D-8BB0-F002F2F2B693}"/>
              </a:ext>
            </a:extLst>
          </p:cNvPr>
          <p:cNvSpPr txBox="1"/>
          <p:nvPr/>
        </p:nvSpPr>
        <p:spPr>
          <a:xfrm>
            <a:off x="1475563" y="2012816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Group.1.presentation.com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EECCE8B5-DAF6-410A-9924-11978B0D7DC0}"/>
              </a:ext>
            </a:extLst>
          </p:cNvPr>
          <p:cNvCxnSpPr>
            <a:cxnSpLocks/>
          </p:cNvCxnSpPr>
          <p:nvPr/>
        </p:nvCxnSpPr>
        <p:spPr>
          <a:xfrm>
            <a:off x="9862719" y="2236041"/>
            <a:ext cx="235293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DC1A78D-D6A2-4BB1-915C-6C12E19F97CD}"/>
              </a:ext>
            </a:extLst>
          </p:cNvPr>
          <p:cNvSpPr/>
          <p:nvPr/>
        </p:nvSpPr>
        <p:spPr>
          <a:xfrm>
            <a:off x="10217749" y="2055106"/>
            <a:ext cx="177080" cy="179442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BDD8121-EEE6-4F04-9E32-D42D2A915649}"/>
              </a:ext>
            </a:extLst>
          </p:cNvPr>
          <p:cNvCxnSpPr>
            <a:cxnSpLocks/>
          </p:cNvCxnSpPr>
          <p:nvPr/>
        </p:nvCxnSpPr>
        <p:spPr>
          <a:xfrm flipV="1">
            <a:off x="10539358" y="2056879"/>
            <a:ext cx="177079" cy="17944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F20F8AAE-20E1-483E-9C91-CB47B816DD0D}"/>
              </a:ext>
            </a:extLst>
          </p:cNvPr>
          <p:cNvCxnSpPr>
            <a:cxnSpLocks/>
          </p:cNvCxnSpPr>
          <p:nvPr/>
        </p:nvCxnSpPr>
        <p:spPr>
          <a:xfrm>
            <a:off x="10539663" y="2056879"/>
            <a:ext cx="176469" cy="17944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33839131-9101-4665-B87D-83D4CD383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B7D0A43-4842-4CAD-8A22-6026B5145005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50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4CE58FF8-3666-4C66-B00E-69C8D541F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943593"/>
              </p:ext>
            </p:extLst>
          </p:nvPr>
        </p:nvGraphicFramePr>
        <p:xfrm>
          <a:off x="1227177" y="2664153"/>
          <a:ext cx="9417149" cy="132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307">
                  <a:extLst>
                    <a:ext uri="{9D8B030D-6E8A-4147-A177-3AD203B41FA5}">
                      <a16:colId xmlns="" xmlns:a16="http://schemas.microsoft.com/office/drawing/2014/main" val="2179364172"/>
                    </a:ext>
                  </a:extLst>
                </a:gridCol>
                <a:gridCol w="1345307">
                  <a:extLst>
                    <a:ext uri="{9D8B030D-6E8A-4147-A177-3AD203B41FA5}">
                      <a16:colId xmlns="" xmlns:a16="http://schemas.microsoft.com/office/drawing/2014/main" val="1348393553"/>
                    </a:ext>
                  </a:extLst>
                </a:gridCol>
                <a:gridCol w="1345307">
                  <a:extLst>
                    <a:ext uri="{9D8B030D-6E8A-4147-A177-3AD203B41FA5}">
                      <a16:colId xmlns="" xmlns:a16="http://schemas.microsoft.com/office/drawing/2014/main" val="504017259"/>
                    </a:ext>
                  </a:extLst>
                </a:gridCol>
                <a:gridCol w="1345307">
                  <a:extLst>
                    <a:ext uri="{9D8B030D-6E8A-4147-A177-3AD203B41FA5}">
                      <a16:colId xmlns="" xmlns:a16="http://schemas.microsoft.com/office/drawing/2014/main" val="3332711377"/>
                    </a:ext>
                  </a:extLst>
                </a:gridCol>
                <a:gridCol w="1345307">
                  <a:extLst>
                    <a:ext uri="{9D8B030D-6E8A-4147-A177-3AD203B41FA5}">
                      <a16:colId xmlns="" xmlns:a16="http://schemas.microsoft.com/office/drawing/2014/main" val="47548612"/>
                    </a:ext>
                  </a:extLst>
                </a:gridCol>
                <a:gridCol w="1345307">
                  <a:extLst>
                    <a:ext uri="{9D8B030D-6E8A-4147-A177-3AD203B41FA5}">
                      <a16:colId xmlns="" xmlns:a16="http://schemas.microsoft.com/office/drawing/2014/main" val="3304170682"/>
                    </a:ext>
                  </a:extLst>
                </a:gridCol>
                <a:gridCol w="1345307">
                  <a:extLst>
                    <a:ext uri="{9D8B030D-6E8A-4147-A177-3AD203B41FA5}">
                      <a16:colId xmlns="" xmlns:a16="http://schemas.microsoft.com/office/drawing/2014/main" val="4220165669"/>
                    </a:ext>
                  </a:extLst>
                </a:gridCol>
              </a:tblGrid>
              <a:tr h="660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25</a:t>
                      </a:r>
                      <a:endParaRPr lang="ko-KR" altLang="en-US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26</a:t>
                      </a:r>
                      <a:endParaRPr lang="ko-KR" altLang="en-US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27</a:t>
                      </a:r>
                      <a:endParaRPr lang="ko-KR" altLang="en-US" sz="16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28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29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021202"/>
                  </a:ext>
                </a:extLst>
              </a:tr>
              <a:tr h="6609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  <a:cs typeface="+mn-cs"/>
                        </a:rPr>
                        <a:t>1</a:t>
                      </a:r>
                      <a:endParaRPr lang="ko-KR" altLang="en-US" sz="2400" b="1" kern="1200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BA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3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BA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5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6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5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HY얕은샘물M" panose="02030600000101010101" pitchFamily="18" charset="-127"/>
                          <a:ea typeface="HY얕은샘물M" panose="02030600000101010101" pitchFamily="18" charset="-127"/>
                        </a:rPr>
                        <a:t>7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HY얕은샘물M" panose="02030600000101010101" pitchFamily="18" charset="-127"/>
                        <a:ea typeface="HY얕은샘물M" panose="02030600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53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9200594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17064A2-0FD4-4A01-BB89-CFCB9C4E9266}"/>
              </a:ext>
            </a:extLst>
          </p:cNvPr>
          <p:cNvSpPr txBox="1"/>
          <p:nvPr/>
        </p:nvSpPr>
        <p:spPr>
          <a:xfrm>
            <a:off x="2171039" y="4409134"/>
            <a:ext cx="4554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7/28~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팀 결성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프로토타이핑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3579C82-D9ED-4E05-BC70-B211DB6B8882}"/>
              </a:ext>
            </a:extLst>
          </p:cNvPr>
          <p:cNvSpPr txBox="1"/>
          <p:nvPr/>
        </p:nvSpPr>
        <p:spPr>
          <a:xfrm>
            <a:off x="2171039" y="5240627"/>
            <a:ext cx="2672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8/2~ GUI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7D12F49-5FEF-49E0-9204-1888E6CF3749}"/>
              </a:ext>
            </a:extLst>
          </p:cNvPr>
          <p:cNvSpPr txBox="1"/>
          <p:nvPr/>
        </p:nvSpPr>
        <p:spPr>
          <a:xfrm>
            <a:off x="7329703" y="4409134"/>
            <a:ext cx="2672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8/4~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기능 추가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8664896-F6D5-41B7-B591-C32C5B7A256A}"/>
              </a:ext>
            </a:extLst>
          </p:cNvPr>
          <p:cNvSpPr txBox="1"/>
          <p:nvPr/>
        </p:nvSpPr>
        <p:spPr>
          <a:xfrm>
            <a:off x="7329703" y="5240627"/>
            <a:ext cx="3207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8/5~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취합 및 세부 수정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039BB11-899C-4DDF-9F83-BC4CA5D6F5D4}"/>
              </a:ext>
            </a:extLst>
          </p:cNvPr>
          <p:cNvSpPr/>
          <p:nvPr/>
        </p:nvSpPr>
        <p:spPr>
          <a:xfrm>
            <a:off x="1364915" y="4512495"/>
            <a:ext cx="681189" cy="3472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7F58EA67-D839-4BA4-90CE-059026E30E03}"/>
              </a:ext>
            </a:extLst>
          </p:cNvPr>
          <p:cNvSpPr/>
          <p:nvPr/>
        </p:nvSpPr>
        <p:spPr>
          <a:xfrm>
            <a:off x="1364915" y="5343988"/>
            <a:ext cx="681189" cy="347277"/>
          </a:xfrm>
          <a:prstGeom prst="rect">
            <a:avLst/>
          </a:prstGeom>
          <a:solidFill>
            <a:srgbClr val="CFBAE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7F5F0815-0321-4D9D-9848-7BFB6A475290}"/>
              </a:ext>
            </a:extLst>
          </p:cNvPr>
          <p:cNvSpPr/>
          <p:nvPr/>
        </p:nvSpPr>
        <p:spPr>
          <a:xfrm>
            <a:off x="6452968" y="4512495"/>
            <a:ext cx="681189" cy="347277"/>
          </a:xfrm>
          <a:prstGeom prst="rect">
            <a:avLst/>
          </a:prstGeom>
          <a:solidFill>
            <a:srgbClr val="CD9B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4C90B7DA-1069-412A-A291-594CE2F1C01C}"/>
              </a:ext>
            </a:extLst>
          </p:cNvPr>
          <p:cNvSpPr/>
          <p:nvPr/>
        </p:nvSpPr>
        <p:spPr>
          <a:xfrm>
            <a:off x="6452968" y="5343988"/>
            <a:ext cx="681189" cy="347277"/>
          </a:xfrm>
          <a:prstGeom prst="rect">
            <a:avLst/>
          </a:prstGeom>
          <a:solidFill>
            <a:srgbClr val="A95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93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791857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시연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AE6A573-4780-4954-8FAB-6C4C38CDD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D142713-8DFF-46C8-81B1-4078E3668096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51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678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56709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느낀점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9E52AC2-D061-4044-AB28-EDF1B085B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3680470-099E-4BC6-9EF1-147A1F707DC3}"/>
              </a:ext>
            </a:extLst>
          </p:cNvPr>
          <p:cNvSpPr txBox="1"/>
          <p:nvPr/>
        </p:nvSpPr>
        <p:spPr>
          <a:xfrm>
            <a:off x="114800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52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37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53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72B1ED57-C918-412D-805E-040C58FED967}"/>
              </a:ext>
            </a:extLst>
          </p:cNvPr>
          <p:cNvSpPr/>
          <p:nvPr/>
        </p:nvSpPr>
        <p:spPr>
          <a:xfrm>
            <a:off x="776555" y="1393896"/>
            <a:ext cx="10490779" cy="39238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24DA70C1-BD83-4015-A1FF-F78E434325AD}"/>
              </a:ext>
            </a:extLst>
          </p:cNvPr>
          <p:cNvSpPr/>
          <p:nvPr/>
        </p:nvSpPr>
        <p:spPr>
          <a:xfrm>
            <a:off x="790614" y="1390472"/>
            <a:ext cx="10486208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="" xmlns:a16="http://schemas.microsoft.com/office/drawing/2014/main" id="{470D00AD-A79F-4F35-9818-DDA8624AED3D}"/>
              </a:ext>
            </a:extLst>
          </p:cNvPr>
          <p:cNvCxnSpPr>
            <a:cxnSpLocks/>
          </p:cNvCxnSpPr>
          <p:nvPr/>
        </p:nvCxnSpPr>
        <p:spPr>
          <a:xfrm>
            <a:off x="10164759" y="1688794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직사각형 152">
            <a:extLst>
              <a:ext uri="{FF2B5EF4-FFF2-40B4-BE49-F238E27FC236}">
                <a16:creationId xmlns="" xmlns:a16="http://schemas.microsoft.com/office/drawing/2014/main" id="{2FC2BDD2-4C1C-4242-B041-58790BDE4A77}"/>
              </a:ext>
            </a:extLst>
          </p:cNvPr>
          <p:cNvSpPr/>
          <p:nvPr/>
        </p:nvSpPr>
        <p:spPr>
          <a:xfrm>
            <a:off x="10494449" y="1501894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383A4AB0-F8B5-4D33-AFC8-02DD2CEBD67D}"/>
              </a:ext>
            </a:extLst>
          </p:cNvPr>
          <p:cNvGrpSpPr/>
          <p:nvPr/>
        </p:nvGrpSpPr>
        <p:grpSpPr>
          <a:xfrm>
            <a:off x="10793105" y="1503725"/>
            <a:ext cx="164441" cy="185359"/>
            <a:chOff x="10206101" y="1443566"/>
            <a:chExt cx="270933" cy="270000"/>
          </a:xfrm>
        </p:grpSpPr>
        <p:cxnSp>
          <p:nvCxnSpPr>
            <p:cNvPr id="155" name="직선 연결선 154">
              <a:extLst>
                <a:ext uri="{FF2B5EF4-FFF2-40B4-BE49-F238E27FC236}">
                  <a16:creationId xmlns="" xmlns:a16="http://schemas.microsoft.com/office/drawing/2014/main" id="{1985F31F-4234-476E-85CA-CEF50E7BC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="" xmlns:a16="http://schemas.microsoft.com/office/drawing/2014/main" id="{DCDFF5AB-75B2-4B14-BD91-1ED781BE1B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73C0A2C0-7298-46EA-9578-B50EE60190C4}"/>
              </a:ext>
            </a:extLst>
          </p:cNvPr>
          <p:cNvSpPr/>
          <p:nvPr/>
        </p:nvSpPr>
        <p:spPr>
          <a:xfrm>
            <a:off x="790851" y="1396792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="" xmlns:a16="http://schemas.microsoft.com/office/drawing/2014/main" id="{7CA44220-ADA1-4574-86CF-91D65BC72271}"/>
              </a:ext>
            </a:extLst>
          </p:cNvPr>
          <p:cNvSpPr/>
          <p:nvPr/>
        </p:nvSpPr>
        <p:spPr>
          <a:xfrm>
            <a:off x="896202" y="1489487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="" xmlns:a16="http://schemas.microsoft.com/office/drawing/2014/main" id="{82B5959A-8D55-4C84-B067-5AEF141F68AE}"/>
              </a:ext>
            </a:extLst>
          </p:cNvPr>
          <p:cNvCxnSpPr/>
          <p:nvPr/>
        </p:nvCxnSpPr>
        <p:spPr>
          <a:xfrm>
            <a:off x="1046253" y="1660616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EDCB3F79-21CF-4074-B60E-FE8C2872D39F}"/>
              </a:ext>
            </a:extLst>
          </p:cNvPr>
          <p:cNvSpPr txBox="1"/>
          <p:nvPr/>
        </p:nvSpPr>
        <p:spPr>
          <a:xfrm>
            <a:off x="1212572" y="4211443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원은정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66811374-99F7-45BA-910E-6061561DDA05}"/>
              </a:ext>
            </a:extLst>
          </p:cNvPr>
          <p:cNvSpPr txBox="1"/>
          <p:nvPr/>
        </p:nvSpPr>
        <p:spPr>
          <a:xfrm>
            <a:off x="1301958" y="1461273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Eunjung.com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="" xmlns:a16="http://schemas.microsoft.com/office/drawing/2014/main" id="{AC947CF0-8F1B-40E6-A67C-87256EB92050}"/>
              </a:ext>
            </a:extLst>
          </p:cNvPr>
          <p:cNvSpPr txBox="1"/>
          <p:nvPr/>
        </p:nvSpPr>
        <p:spPr>
          <a:xfrm>
            <a:off x="2930700" y="2471958"/>
            <a:ext cx="8118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처음에 정말 막막했는데 </a:t>
            </a:r>
            <a:r>
              <a:rPr lang="ko-KR" altLang="en-US" sz="3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다같이 </a:t>
            </a: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열심히 해서 무사히 끝내게 </a:t>
            </a:r>
            <a:r>
              <a:rPr lang="ko-KR" altLang="en-US" sz="3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되어</a:t>
            </a:r>
            <a:endParaRPr lang="en-US" altLang="ko-KR" sz="3000" dirty="0" smtClean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lvl="0">
              <a:defRPr/>
            </a:pP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다</a:t>
            </a:r>
            <a:r>
              <a:rPr lang="ko-KR" altLang="en-US" sz="3000" dirty="0" smtClean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행이다</a:t>
            </a:r>
            <a:r>
              <a:rPr lang="en-US" altLang="ko-KR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프로그램을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만든다는 것이 아직 낯설었지만 생각한 걸 직접 찾아보고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코드를 짜보면서 많은 경험이 된 것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같다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7A3E37F-3393-44BB-B712-185E80A3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" r="8307"/>
          <a:stretch/>
        </p:blipFill>
        <p:spPr>
          <a:xfrm>
            <a:off x="1034315" y="2612859"/>
            <a:ext cx="1535838" cy="14859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4586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54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72B1ED57-C918-412D-805E-040C58FED967}"/>
              </a:ext>
            </a:extLst>
          </p:cNvPr>
          <p:cNvSpPr/>
          <p:nvPr/>
        </p:nvSpPr>
        <p:spPr>
          <a:xfrm>
            <a:off x="776555" y="488368"/>
            <a:ext cx="10490779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24DA70C1-BD83-4015-A1FF-F78E434325AD}"/>
              </a:ext>
            </a:extLst>
          </p:cNvPr>
          <p:cNvSpPr/>
          <p:nvPr/>
        </p:nvSpPr>
        <p:spPr>
          <a:xfrm>
            <a:off x="790614" y="484944"/>
            <a:ext cx="10476720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="" xmlns:a16="http://schemas.microsoft.com/office/drawing/2014/main" id="{470D00AD-A79F-4F35-9818-DDA8624AED3D}"/>
              </a:ext>
            </a:extLst>
          </p:cNvPr>
          <p:cNvCxnSpPr>
            <a:cxnSpLocks/>
          </p:cNvCxnSpPr>
          <p:nvPr/>
        </p:nvCxnSpPr>
        <p:spPr>
          <a:xfrm>
            <a:off x="10164759" y="783266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직사각형 152">
            <a:extLst>
              <a:ext uri="{FF2B5EF4-FFF2-40B4-BE49-F238E27FC236}">
                <a16:creationId xmlns="" xmlns:a16="http://schemas.microsoft.com/office/drawing/2014/main" id="{2FC2BDD2-4C1C-4242-B041-58790BDE4A77}"/>
              </a:ext>
            </a:extLst>
          </p:cNvPr>
          <p:cNvSpPr/>
          <p:nvPr/>
        </p:nvSpPr>
        <p:spPr>
          <a:xfrm>
            <a:off x="10494449" y="596366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383A4AB0-F8B5-4D33-AFC8-02DD2CEBD67D}"/>
              </a:ext>
            </a:extLst>
          </p:cNvPr>
          <p:cNvGrpSpPr/>
          <p:nvPr/>
        </p:nvGrpSpPr>
        <p:grpSpPr>
          <a:xfrm>
            <a:off x="10793105" y="598197"/>
            <a:ext cx="164441" cy="185359"/>
            <a:chOff x="10206101" y="1443566"/>
            <a:chExt cx="270933" cy="270000"/>
          </a:xfrm>
        </p:grpSpPr>
        <p:cxnSp>
          <p:nvCxnSpPr>
            <p:cNvPr id="155" name="직선 연결선 154">
              <a:extLst>
                <a:ext uri="{FF2B5EF4-FFF2-40B4-BE49-F238E27FC236}">
                  <a16:creationId xmlns="" xmlns:a16="http://schemas.microsoft.com/office/drawing/2014/main" id="{1985F31F-4234-476E-85CA-CEF50E7BC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="" xmlns:a16="http://schemas.microsoft.com/office/drawing/2014/main" id="{DCDFF5AB-75B2-4B14-BD91-1ED781BE1B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73C0A2C0-7298-46EA-9578-B50EE60190C4}"/>
              </a:ext>
            </a:extLst>
          </p:cNvPr>
          <p:cNvSpPr/>
          <p:nvPr/>
        </p:nvSpPr>
        <p:spPr>
          <a:xfrm>
            <a:off x="790851" y="491264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="" xmlns:a16="http://schemas.microsoft.com/office/drawing/2014/main" id="{7CA44220-ADA1-4574-86CF-91D65BC72271}"/>
              </a:ext>
            </a:extLst>
          </p:cNvPr>
          <p:cNvSpPr/>
          <p:nvPr/>
        </p:nvSpPr>
        <p:spPr>
          <a:xfrm>
            <a:off x="896202" y="583959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="" xmlns:a16="http://schemas.microsoft.com/office/drawing/2014/main" id="{82B5959A-8D55-4C84-B067-5AEF141F68AE}"/>
              </a:ext>
            </a:extLst>
          </p:cNvPr>
          <p:cNvCxnSpPr/>
          <p:nvPr/>
        </p:nvCxnSpPr>
        <p:spPr>
          <a:xfrm>
            <a:off x="1046253" y="755088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EDCB3F79-21CF-4074-B60E-FE8C2872D39F}"/>
              </a:ext>
            </a:extLst>
          </p:cNvPr>
          <p:cNvSpPr txBox="1"/>
          <p:nvPr/>
        </p:nvSpPr>
        <p:spPr>
          <a:xfrm>
            <a:off x="1222060" y="2323809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정온화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66811374-99F7-45BA-910E-6061561DDA05}"/>
              </a:ext>
            </a:extLst>
          </p:cNvPr>
          <p:cNvSpPr txBox="1"/>
          <p:nvPr/>
        </p:nvSpPr>
        <p:spPr>
          <a:xfrm>
            <a:off x="1301958" y="55574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Onhwa.com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="" xmlns:a16="http://schemas.microsoft.com/office/drawing/2014/main" id="{AC947CF0-8F1B-40E6-A67C-87256EB92050}"/>
              </a:ext>
            </a:extLst>
          </p:cNvPr>
          <p:cNvSpPr txBox="1"/>
          <p:nvPr/>
        </p:nvSpPr>
        <p:spPr>
          <a:xfrm>
            <a:off x="2930700" y="1349260"/>
            <a:ext cx="8118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처음으로 개발이란 걸 조금 경험해 본 것 같다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아직은 많이 부족하니 조금씩 더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노력해야겠다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755BBEA-F0D8-495F-9098-08657B0E2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86" y="1089644"/>
            <a:ext cx="1193080" cy="1214462"/>
          </a:xfrm>
          <a:prstGeom prst="ellipse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4B7F6960-A074-4BBE-865D-167204653FD7}"/>
              </a:ext>
            </a:extLst>
          </p:cNvPr>
          <p:cNvSpPr/>
          <p:nvPr/>
        </p:nvSpPr>
        <p:spPr>
          <a:xfrm>
            <a:off x="776555" y="3500438"/>
            <a:ext cx="10490779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281C82C6-089C-4D3B-8983-A5DAC3C041B2}"/>
              </a:ext>
            </a:extLst>
          </p:cNvPr>
          <p:cNvSpPr/>
          <p:nvPr/>
        </p:nvSpPr>
        <p:spPr>
          <a:xfrm>
            <a:off x="790614" y="3497014"/>
            <a:ext cx="10468452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="" xmlns:a16="http://schemas.microsoft.com/office/drawing/2014/main" id="{308F1078-23F8-48A2-A2D9-AAF2EC6BEB9D}"/>
              </a:ext>
            </a:extLst>
          </p:cNvPr>
          <p:cNvCxnSpPr>
            <a:cxnSpLocks/>
          </p:cNvCxnSpPr>
          <p:nvPr/>
        </p:nvCxnSpPr>
        <p:spPr>
          <a:xfrm>
            <a:off x="10164759" y="3795336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7A7D28B6-E419-49BC-B4E1-7E20124CAA5A}"/>
              </a:ext>
            </a:extLst>
          </p:cNvPr>
          <p:cNvSpPr/>
          <p:nvPr/>
        </p:nvSpPr>
        <p:spPr>
          <a:xfrm>
            <a:off x="10494449" y="3608436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2C3A99DC-4316-480A-B3F4-AB25DB22620B}"/>
              </a:ext>
            </a:extLst>
          </p:cNvPr>
          <p:cNvGrpSpPr/>
          <p:nvPr/>
        </p:nvGrpSpPr>
        <p:grpSpPr>
          <a:xfrm>
            <a:off x="10793105" y="3610267"/>
            <a:ext cx="164441" cy="185359"/>
            <a:chOff x="10206101" y="1443566"/>
            <a:chExt cx="270933" cy="270000"/>
          </a:xfrm>
        </p:grpSpPr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36EDD778-D2BB-4AEE-A29A-4EF6CD671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7814DA5A-9F86-42B5-B8C3-39088F4F00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EB80004D-79E8-41D7-A436-7EAB9C1589E2}"/>
              </a:ext>
            </a:extLst>
          </p:cNvPr>
          <p:cNvSpPr/>
          <p:nvPr/>
        </p:nvSpPr>
        <p:spPr>
          <a:xfrm>
            <a:off x="790851" y="3503334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20623111-3743-4C3C-B548-13166D46DA1F}"/>
              </a:ext>
            </a:extLst>
          </p:cNvPr>
          <p:cNvSpPr/>
          <p:nvPr/>
        </p:nvSpPr>
        <p:spPr>
          <a:xfrm>
            <a:off x="896202" y="3596029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2BEFE60F-A171-4953-B828-6D1BB0156A7B}"/>
              </a:ext>
            </a:extLst>
          </p:cNvPr>
          <p:cNvCxnSpPr/>
          <p:nvPr/>
        </p:nvCxnSpPr>
        <p:spPr>
          <a:xfrm>
            <a:off x="1046253" y="3767158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F2D2725-A2DA-47E6-9BA7-DD338B0E5907}"/>
              </a:ext>
            </a:extLst>
          </p:cNvPr>
          <p:cNvSpPr txBox="1"/>
          <p:nvPr/>
        </p:nvSpPr>
        <p:spPr>
          <a:xfrm>
            <a:off x="1292470" y="5323653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류상훈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BB6508D-0A02-4231-895B-7061A3F41EF3}"/>
              </a:ext>
            </a:extLst>
          </p:cNvPr>
          <p:cNvSpPr txBox="1"/>
          <p:nvPr/>
        </p:nvSpPr>
        <p:spPr>
          <a:xfrm>
            <a:off x="1301958" y="3567815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SangHoon.com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83AF7E5C-FD81-4DE4-9EED-2DA06213DC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85" t="30337" r="13272" b="19916"/>
          <a:stretch/>
        </p:blipFill>
        <p:spPr>
          <a:xfrm>
            <a:off x="1301958" y="4141049"/>
            <a:ext cx="1129340" cy="1137207"/>
          </a:xfrm>
          <a:prstGeom prst="ellipse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6075A767-C3EC-426D-ACAB-70388D12F1E9}"/>
              </a:ext>
            </a:extLst>
          </p:cNvPr>
          <p:cNvSpPr txBox="1"/>
          <p:nvPr/>
        </p:nvSpPr>
        <p:spPr>
          <a:xfrm>
            <a:off x="2921891" y="4176844"/>
            <a:ext cx="9251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첫 미니프로젝트라 걱정이 앞섰는데 팀원들과 힘을 합쳐서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프로젝트를 끝낼 수 있어서 뿌듯했고 개발자의 삶에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발을 살짝 담가 볼 수 있었던 시간이었다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070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="" xmlns:a16="http://schemas.microsoft.com/office/drawing/2014/main" id="{1A17E9A8-242F-4568-8706-76E77325C472}"/>
              </a:ext>
            </a:extLst>
          </p:cNvPr>
          <p:cNvSpPr/>
          <p:nvPr/>
        </p:nvSpPr>
        <p:spPr>
          <a:xfrm>
            <a:off x="768287" y="497341"/>
            <a:ext cx="10490779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="" xmlns:a16="http://schemas.microsoft.com/office/drawing/2014/main" id="{C4B5D69B-06BE-44C8-A363-6557069803C7}"/>
              </a:ext>
            </a:extLst>
          </p:cNvPr>
          <p:cNvSpPr/>
          <p:nvPr/>
        </p:nvSpPr>
        <p:spPr>
          <a:xfrm>
            <a:off x="782346" y="493917"/>
            <a:ext cx="10476720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="" xmlns:a16="http://schemas.microsoft.com/office/drawing/2014/main" id="{61E55851-0679-4859-8843-69568B062A43}"/>
              </a:ext>
            </a:extLst>
          </p:cNvPr>
          <p:cNvCxnSpPr>
            <a:cxnSpLocks/>
          </p:cNvCxnSpPr>
          <p:nvPr/>
        </p:nvCxnSpPr>
        <p:spPr>
          <a:xfrm>
            <a:off x="10156491" y="792239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9" name="직사각형 168">
            <a:extLst>
              <a:ext uri="{FF2B5EF4-FFF2-40B4-BE49-F238E27FC236}">
                <a16:creationId xmlns="" xmlns:a16="http://schemas.microsoft.com/office/drawing/2014/main" id="{465B9441-9128-44BF-A6BC-72C74BB0A435}"/>
              </a:ext>
            </a:extLst>
          </p:cNvPr>
          <p:cNvSpPr/>
          <p:nvPr/>
        </p:nvSpPr>
        <p:spPr>
          <a:xfrm>
            <a:off x="10486181" y="605339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7" name="그룹 186">
            <a:extLst>
              <a:ext uri="{FF2B5EF4-FFF2-40B4-BE49-F238E27FC236}">
                <a16:creationId xmlns="" xmlns:a16="http://schemas.microsoft.com/office/drawing/2014/main" id="{337DF62B-F69D-4CA1-B38B-FEFB87C2665D}"/>
              </a:ext>
            </a:extLst>
          </p:cNvPr>
          <p:cNvGrpSpPr/>
          <p:nvPr/>
        </p:nvGrpSpPr>
        <p:grpSpPr>
          <a:xfrm>
            <a:off x="10784837" y="607170"/>
            <a:ext cx="164441" cy="185359"/>
            <a:chOff x="10206101" y="1443566"/>
            <a:chExt cx="270933" cy="270000"/>
          </a:xfrm>
        </p:grpSpPr>
        <p:cxnSp>
          <p:nvCxnSpPr>
            <p:cNvPr id="188" name="직선 연결선 187">
              <a:extLst>
                <a:ext uri="{FF2B5EF4-FFF2-40B4-BE49-F238E27FC236}">
                  <a16:creationId xmlns="" xmlns:a16="http://schemas.microsoft.com/office/drawing/2014/main" id="{CAA18FEA-8EA7-4ACF-9135-59679C96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="" xmlns:a16="http://schemas.microsoft.com/office/drawing/2014/main" id="{C810640F-E1E5-43D0-8395-88660F05E673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0" name="직사각형 189">
            <a:extLst>
              <a:ext uri="{FF2B5EF4-FFF2-40B4-BE49-F238E27FC236}">
                <a16:creationId xmlns="" xmlns:a16="http://schemas.microsoft.com/office/drawing/2014/main" id="{52C4A59B-60BE-424F-BCF5-C3FB1AEDAE97}"/>
              </a:ext>
            </a:extLst>
          </p:cNvPr>
          <p:cNvSpPr/>
          <p:nvPr/>
        </p:nvSpPr>
        <p:spPr>
          <a:xfrm>
            <a:off x="782583" y="500237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="" xmlns:a16="http://schemas.microsoft.com/office/drawing/2014/main" id="{C2832BDC-DDC9-47BE-8984-3F541F3CC7F3}"/>
              </a:ext>
            </a:extLst>
          </p:cNvPr>
          <p:cNvSpPr/>
          <p:nvPr/>
        </p:nvSpPr>
        <p:spPr>
          <a:xfrm>
            <a:off x="887934" y="592932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2" name="직선 연결선 191">
            <a:extLst>
              <a:ext uri="{FF2B5EF4-FFF2-40B4-BE49-F238E27FC236}">
                <a16:creationId xmlns="" xmlns:a16="http://schemas.microsoft.com/office/drawing/2014/main" id="{31F6F795-B86D-4B6E-B10C-7BF6296FC477}"/>
              </a:ext>
            </a:extLst>
          </p:cNvPr>
          <p:cNvCxnSpPr/>
          <p:nvPr/>
        </p:nvCxnSpPr>
        <p:spPr>
          <a:xfrm>
            <a:off x="1037985" y="764061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3" name="TextBox 192">
            <a:extLst>
              <a:ext uri="{FF2B5EF4-FFF2-40B4-BE49-F238E27FC236}">
                <a16:creationId xmlns="" xmlns:a16="http://schemas.microsoft.com/office/drawing/2014/main" id="{F94DA125-8416-439C-A817-ABE467EB5798}"/>
              </a:ext>
            </a:extLst>
          </p:cNvPr>
          <p:cNvSpPr txBox="1"/>
          <p:nvPr/>
        </p:nvSpPr>
        <p:spPr>
          <a:xfrm>
            <a:off x="1284202" y="2320556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이예림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="" xmlns:a16="http://schemas.microsoft.com/office/drawing/2014/main" id="{1CB90CA4-DFF4-48E6-935F-534D2B7E1076}"/>
              </a:ext>
            </a:extLst>
          </p:cNvPr>
          <p:cNvSpPr txBox="1"/>
          <p:nvPr/>
        </p:nvSpPr>
        <p:spPr>
          <a:xfrm>
            <a:off x="1293690" y="564718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Yelim.com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="" xmlns:a16="http://schemas.microsoft.com/office/drawing/2014/main" id="{655F2041-AA52-4184-B346-A38179E3D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83" y="1107031"/>
            <a:ext cx="1246203" cy="1199049"/>
          </a:xfrm>
          <a:prstGeom prst="ellipse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="" xmlns:a16="http://schemas.microsoft.com/office/drawing/2014/main" id="{BBB34314-C9AD-48D6-9CF6-20BB5CACD353}"/>
              </a:ext>
            </a:extLst>
          </p:cNvPr>
          <p:cNvSpPr txBox="1"/>
          <p:nvPr/>
        </p:nvSpPr>
        <p:spPr>
          <a:xfrm>
            <a:off x="2750795" y="1098105"/>
            <a:ext cx="8280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내가 할 </a:t>
            </a:r>
            <a:r>
              <a:rPr lang="ko-KR" altLang="en-US" sz="3000" dirty="0" err="1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수있을까</a:t>
            </a: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걱정이 많이 되었지만 </a:t>
            </a:r>
            <a:endParaRPr lang="en-US" altLang="ko-KR" sz="3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이번기회에</a:t>
            </a:r>
            <a:r>
              <a:rPr lang="en-US" altLang="ko-KR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  <a:r>
              <a:rPr lang="ko-KR" altLang="en-US" sz="3000" dirty="0">
                <a:solidFill>
                  <a:prstClr val="black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부족한 점을 정확하게 알게 되었고 복습을 꼼꼼히 하여</a:t>
            </a:r>
            <a:endParaRPr lang="en-US" altLang="ko-KR" sz="3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다음 프로젝트에서는 코드를 간결하게 사용할 수 있도록 노력을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해야겠다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BAEA4E08-CF6B-4CA0-9541-1BD1F8B94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D6B6DCC-8468-4D8C-BC68-2B7676C23DC0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55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="" xmlns:a16="http://schemas.microsoft.com/office/drawing/2014/main" id="{D7DB8A43-AEC6-48D6-9D7D-6C84DBD50D41}"/>
              </a:ext>
            </a:extLst>
          </p:cNvPr>
          <p:cNvSpPr/>
          <p:nvPr/>
        </p:nvSpPr>
        <p:spPr>
          <a:xfrm>
            <a:off x="766763" y="3499060"/>
            <a:ext cx="10490779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="" xmlns:a16="http://schemas.microsoft.com/office/drawing/2014/main" id="{2A5E8262-411A-4923-BA86-CCFF063DEF0C}"/>
              </a:ext>
            </a:extLst>
          </p:cNvPr>
          <p:cNvSpPr/>
          <p:nvPr/>
        </p:nvSpPr>
        <p:spPr>
          <a:xfrm>
            <a:off x="780822" y="3495636"/>
            <a:ext cx="10472149" cy="443953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3" name="직선 연결선 212">
            <a:extLst>
              <a:ext uri="{FF2B5EF4-FFF2-40B4-BE49-F238E27FC236}">
                <a16:creationId xmlns="" xmlns:a16="http://schemas.microsoft.com/office/drawing/2014/main" id="{D3F21E1A-1D3F-4E74-AF89-4ED9758667E8}"/>
              </a:ext>
            </a:extLst>
          </p:cNvPr>
          <p:cNvCxnSpPr>
            <a:cxnSpLocks/>
          </p:cNvCxnSpPr>
          <p:nvPr/>
        </p:nvCxnSpPr>
        <p:spPr>
          <a:xfrm>
            <a:off x="10154967" y="3793958"/>
            <a:ext cx="218500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4" name="직사각형 213">
            <a:extLst>
              <a:ext uri="{FF2B5EF4-FFF2-40B4-BE49-F238E27FC236}">
                <a16:creationId xmlns="" xmlns:a16="http://schemas.microsoft.com/office/drawing/2014/main" id="{196082FB-A02A-4458-9493-4EBE4082B51A}"/>
              </a:ext>
            </a:extLst>
          </p:cNvPr>
          <p:cNvSpPr/>
          <p:nvPr/>
        </p:nvSpPr>
        <p:spPr>
          <a:xfrm>
            <a:off x="10484657" y="3607058"/>
            <a:ext cx="164442" cy="185359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5" name="그룹 214">
            <a:extLst>
              <a:ext uri="{FF2B5EF4-FFF2-40B4-BE49-F238E27FC236}">
                <a16:creationId xmlns="" xmlns:a16="http://schemas.microsoft.com/office/drawing/2014/main" id="{1B2673C8-1C84-402B-A513-CE3E329AE7A7}"/>
              </a:ext>
            </a:extLst>
          </p:cNvPr>
          <p:cNvGrpSpPr/>
          <p:nvPr/>
        </p:nvGrpSpPr>
        <p:grpSpPr>
          <a:xfrm>
            <a:off x="10783313" y="3608889"/>
            <a:ext cx="164441" cy="185359"/>
            <a:chOff x="10206101" y="1443566"/>
            <a:chExt cx="270933" cy="270000"/>
          </a:xfrm>
        </p:grpSpPr>
        <p:cxnSp>
          <p:nvCxnSpPr>
            <p:cNvPr id="216" name="직선 연결선 215">
              <a:extLst>
                <a:ext uri="{FF2B5EF4-FFF2-40B4-BE49-F238E27FC236}">
                  <a16:creationId xmlns="" xmlns:a16="http://schemas.microsoft.com/office/drawing/2014/main" id="{008BE7C6-8174-436E-8DFF-F11CE3604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="" xmlns:a16="http://schemas.microsoft.com/office/drawing/2014/main" id="{B0E95ABA-8182-4A23-AAE1-334DD05988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8" name="직사각형 217">
            <a:extLst>
              <a:ext uri="{FF2B5EF4-FFF2-40B4-BE49-F238E27FC236}">
                <a16:creationId xmlns="" xmlns:a16="http://schemas.microsoft.com/office/drawing/2014/main" id="{8CB1ECC2-DA2C-411A-B2BC-019B7A88FE7D}"/>
              </a:ext>
            </a:extLst>
          </p:cNvPr>
          <p:cNvSpPr/>
          <p:nvPr/>
        </p:nvSpPr>
        <p:spPr>
          <a:xfrm>
            <a:off x="781059" y="3501956"/>
            <a:ext cx="421721" cy="428715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915129D3-5850-426C-A377-BAC42BEC7EA8}"/>
              </a:ext>
            </a:extLst>
          </p:cNvPr>
          <p:cNvSpPr/>
          <p:nvPr/>
        </p:nvSpPr>
        <p:spPr>
          <a:xfrm>
            <a:off x="886410" y="3594651"/>
            <a:ext cx="184932" cy="20212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0" name="직선 연결선 219">
            <a:extLst>
              <a:ext uri="{FF2B5EF4-FFF2-40B4-BE49-F238E27FC236}">
                <a16:creationId xmlns="" xmlns:a16="http://schemas.microsoft.com/office/drawing/2014/main" id="{A3484FE1-C617-409A-9B07-D1C58487E48E}"/>
              </a:ext>
            </a:extLst>
          </p:cNvPr>
          <p:cNvCxnSpPr/>
          <p:nvPr/>
        </p:nvCxnSpPr>
        <p:spPr>
          <a:xfrm>
            <a:off x="1036461" y="3765780"/>
            <a:ext cx="58716" cy="78434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1" name="TextBox 220">
            <a:extLst>
              <a:ext uri="{FF2B5EF4-FFF2-40B4-BE49-F238E27FC236}">
                <a16:creationId xmlns="" xmlns:a16="http://schemas.microsoft.com/office/drawing/2014/main" id="{D50B448B-C11E-486A-B62F-A6225150B6A0}"/>
              </a:ext>
            </a:extLst>
          </p:cNvPr>
          <p:cNvSpPr txBox="1"/>
          <p:nvPr/>
        </p:nvSpPr>
        <p:spPr>
          <a:xfrm>
            <a:off x="1212268" y="5334501"/>
            <a:ext cx="111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김광중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="" xmlns:a16="http://schemas.microsoft.com/office/drawing/2014/main" id="{640B885E-ACC9-4EFF-BD0F-1C9962A4C62B}"/>
              </a:ext>
            </a:extLst>
          </p:cNvPr>
          <p:cNvSpPr txBox="1"/>
          <p:nvPr/>
        </p:nvSpPr>
        <p:spPr>
          <a:xfrm>
            <a:off x="1292166" y="3566437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Gwangjung.com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="" xmlns:a16="http://schemas.microsoft.com/office/drawing/2014/main" id="{CA530625-2277-4B16-AC90-4C195A85DF43}"/>
              </a:ext>
            </a:extLst>
          </p:cNvPr>
          <p:cNvSpPr txBox="1"/>
          <p:nvPr/>
        </p:nvSpPr>
        <p:spPr>
          <a:xfrm>
            <a:off x="2920908" y="4359952"/>
            <a:ext cx="8118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나 자신을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돌아볼수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있는 계기가 되었다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배웠던것들을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다시 찾아보면서 적용할 수 있는 계기가 되었다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="" xmlns:a16="http://schemas.microsoft.com/office/drawing/2014/main" id="{2A3967B6-2EC6-4D33-9C8D-35FEF3F7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037" y="4116274"/>
            <a:ext cx="1217913" cy="11372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3966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791857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QnA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DBE97A2-E725-4C70-A11C-858E2BBBB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F0C1446-F5FB-401C-8F8D-B2A71F7F4AA8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774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690374" y="419522"/>
            <a:ext cx="6908912" cy="1148933"/>
            <a:chOff x="4073779" y="2381487"/>
            <a:chExt cx="6908912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56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프로젝트를 마치며</a:t>
              </a:r>
              <a:r>
                <a:rPr kumimoji="0" lang="en-US" altLang="ko-KR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,,,,,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DBE97A2-E725-4C70-A11C-858E2BBBB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F0C1446-F5FB-401C-8F8D-B2A71F7F4AA8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57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7BCEF40-71EC-4303-843F-75948377E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093" y="2645547"/>
            <a:ext cx="6523815" cy="17488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FE39C31-CF23-4EBA-BE6B-1894846112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75" t="6011" r="5306" b="5089"/>
          <a:stretch/>
        </p:blipFill>
        <p:spPr>
          <a:xfrm>
            <a:off x="3018409" y="2831979"/>
            <a:ext cx="1000464" cy="1012052"/>
          </a:xfrm>
          <a:prstGeom prst="roundRect">
            <a:avLst>
              <a:gd name="adj" fmla="val 27812"/>
            </a:avLst>
          </a:prstGeom>
        </p:spPr>
      </p:pic>
    </p:spTree>
    <p:extLst>
      <p:ext uri="{BB962C8B-B14F-4D97-AF65-F5344CB8AC3E}">
        <p14:creationId xmlns:p14="http://schemas.microsoft.com/office/powerpoint/2010/main" val="2877261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9983405-7A16-4997-8104-B6C7F47FD438}"/>
              </a:ext>
            </a:extLst>
          </p:cNvPr>
          <p:cNvGrpSpPr/>
          <p:nvPr/>
        </p:nvGrpSpPr>
        <p:grpSpPr>
          <a:xfrm>
            <a:off x="1133380" y="701485"/>
            <a:ext cx="9925240" cy="5455030"/>
            <a:chOff x="976543" y="475255"/>
            <a:chExt cx="9925240" cy="5455030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31CF19B9-E58C-4A11-8628-D007BA2B720C}"/>
                </a:ext>
              </a:extLst>
            </p:cNvPr>
            <p:cNvSpPr/>
            <p:nvPr/>
          </p:nvSpPr>
          <p:spPr>
            <a:xfrm>
              <a:off x="976544" y="488272"/>
              <a:ext cx="9925239" cy="5442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1AB2FD43-26C7-4687-80B8-8175D1C825B5}"/>
                </a:ext>
              </a:extLst>
            </p:cNvPr>
            <p:cNvSpPr/>
            <p:nvPr/>
          </p:nvSpPr>
          <p:spPr>
            <a:xfrm>
              <a:off x="976543" y="475255"/>
              <a:ext cx="9925239" cy="433202"/>
            </a:xfrm>
            <a:prstGeom prst="rect">
              <a:avLst/>
            </a:prstGeom>
            <a:solidFill>
              <a:srgbClr val="F5F1F5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B80451B5-2734-4171-A3C3-DC73A68E0835}"/>
                </a:ext>
              </a:extLst>
            </p:cNvPr>
            <p:cNvSpPr/>
            <p:nvPr/>
          </p:nvSpPr>
          <p:spPr>
            <a:xfrm>
              <a:off x="977828" y="481422"/>
              <a:ext cx="408727" cy="418333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="" xmlns:a16="http://schemas.microsoft.com/office/drawing/2014/main" id="{4EA8C8B6-EC63-4C13-A06E-20953959C933}"/>
                </a:ext>
              </a:extLst>
            </p:cNvPr>
            <p:cNvSpPr/>
            <p:nvPr/>
          </p:nvSpPr>
          <p:spPr>
            <a:xfrm>
              <a:off x="1079933" y="571872"/>
              <a:ext cx="179234" cy="197227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="" xmlns:a16="http://schemas.microsoft.com/office/drawing/2014/main" id="{249C4D5A-6DEC-4C12-B174-16EDC8E19913}"/>
                </a:ext>
              </a:extLst>
            </p:cNvPr>
            <p:cNvCxnSpPr/>
            <p:nvPr/>
          </p:nvCxnSpPr>
          <p:spPr>
            <a:xfrm>
              <a:off x="1225360" y="738857"/>
              <a:ext cx="56907" cy="76535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9BE64D0-C65B-4F8A-9205-C0EBB8030672}"/>
                </a:ext>
              </a:extLst>
            </p:cNvPr>
            <p:cNvSpPr txBox="1"/>
            <p:nvPr/>
          </p:nvSpPr>
          <p:spPr>
            <a:xfrm>
              <a:off x="976543" y="2565400"/>
              <a:ext cx="99252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2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THANK YOU</a:t>
              </a:r>
              <a:endParaRPr kumimoji="0" lang="ko-KR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0E71DCB0-3D74-412D-8BB0-F002F2F2B693}"/>
                </a:ext>
              </a:extLst>
            </p:cNvPr>
            <p:cNvSpPr txBox="1"/>
            <p:nvPr/>
          </p:nvSpPr>
          <p:spPr>
            <a:xfrm>
              <a:off x="1456319" y="527399"/>
              <a:ext cx="253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Group.1.presentation.com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EECCE8B5-DAF6-410A-9924-11978B0D7DC0}"/>
                </a:ext>
              </a:extLst>
            </p:cNvPr>
            <p:cNvCxnSpPr>
              <a:cxnSpLocks/>
            </p:cNvCxnSpPr>
            <p:nvPr/>
          </p:nvCxnSpPr>
          <p:spPr>
            <a:xfrm>
              <a:off x="9862719" y="762350"/>
              <a:ext cx="235293" cy="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BDC1A78D-D6A2-4BB1-915C-6C12E19F97CD}"/>
                </a:ext>
              </a:extLst>
            </p:cNvPr>
            <p:cNvSpPr/>
            <p:nvPr/>
          </p:nvSpPr>
          <p:spPr>
            <a:xfrm>
              <a:off x="10217749" y="581415"/>
              <a:ext cx="177080" cy="179442"/>
            </a:xfrm>
            <a:prstGeom prst="rect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="" xmlns:a16="http://schemas.microsoft.com/office/drawing/2014/main" id="{3BDD8121-EEE6-4F04-9E32-D42D2A915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9358" y="583188"/>
              <a:ext cx="177079" cy="17944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="" xmlns:a16="http://schemas.microsoft.com/office/drawing/2014/main" id="{F20F8AAE-20E1-483E-9C91-CB47B816DD0D}"/>
                </a:ext>
              </a:extLst>
            </p:cNvPr>
            <p:cNvCxnSpPr>
              <a:cxnSpLocks/>
            </p:cNvCxnSpPr>
            <p:nvPr/>
          </p:nvCxnSpPr>
          <p:spPr>
            <a:xfrm>
              <a:off x="10539663" y="583188"/>
              <a:ext cx="176469" cy="179442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97DA4E65-B3B2-4B2B-AB4F-56D937D61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926" y="2319045"/>
              <a:ext cx="1403010" cy="140301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D4E1C8FF-988C-49E6-A558-12D2370E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528" y="2319045"/>
              <a:ext cx="1403010" cy="140301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D7848161-3676-4047-8B17-9E721D0FA1BD}"/>
                </a:ext>
              </a:extLst>
            </p:cNvPr>
            <p:cNvSpPr/>
            <p:nvPr/>
          </p:nvSpPr>
          <p:spPr>
            <a:xfrm>
              <a:off x="2761575" y="3791055"/>
              <a:ext cx="6355175" cy="4420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b="1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1</a:t>
              </a:r>
              <a:r>
                <a:rPr lang="ko-KR" altLang="en-US" sz="2400" b="1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조  </a:t>
              </a:r>
              <a:r>
                <a:rPr lang="ko-KR" altLang="en-US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원은정</a:t>
              </a: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, </a:t>
              </a:r>
              <a:r>
                <a:rPr lang="ko-KR" altLang="en-US" sz="2000" dirty="0" err="1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류상훈</a:t>
              </a: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, </a:t>
              </a:r>
              <a:r>
                <a:rPr lang="ko-KR" altLang="en-US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정온화</a:t>
              </a: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, </a:t>
              </a:r>
              <a:r>
                <a:rPr lang="ko-KR" altLang="en-US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이예림</a:t>
              </a:r>
              <a:r>
                <a:rPr lang="en-US" altLang="ko-KR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, </a:t>
              </a:r>
              <a:r>
                <a:rPr lang="ko-KR" altLang="en-US" sz="2000" dirty="0" err="1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김광중</a:t>
              </a:r>
              <a:r>
                <a:rPr lang="ko-KR" altLang="en-US" sz="2000" dirty="0">
                  <a:solidFill>
                    <a:prstClr val="black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 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668D3D6A-828B-4324-A93B-1459E6FE1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17123530-E077-4899-B146-489F9C91E17D}"/>
              </a:ext>
            </a:extLst>
          </p:cNvPr>
          <p:cNvSpPr txBox="1"/>
          <p:nvPr/>
        </p:nvSpPr>
        <p:spPr>
          <a:xfrm>
            <a:off x="1146994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85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3903624" cy="1148933"/>
            <a:chOff x="4073779" y="2381487"/>
            <a:chExt cx="3903624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2672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기획 의도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9E52AC2-D061-4044-AB28-EDF1B085B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3680470-099E-4BC6-9EF1-147A1F707DC3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21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7F87A8E-CBFB-4DB3-87DD-9785D92B0378}"/>
              </a:ext>
            </a:extLst>
          </p:cNvPr>
          <p:cNvSpPr/>
          <p:nvPr/>
        </p:nvSpPr>
        <p:spPr>
          <a:xfrm>
            <a:off x="656373" y="1180776"/>
            <a:ext cx="10157775" cy="397359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99DCDE16-0C10-46E0-A7DF-C99E06110C0E}"/>
              </a:ext>
            </a:extLst>
          </p:cNvPr>
          <p:cNvCxnSpPr>
            <a:cxnSpLocks/>
          </p:cNvCxnSpPr>
          <p:nvPr/>
        </p:nvCxnSpPr>
        <p:spPr>
          <a:xfrm>
            <a:off x="656373" y="1734231"/>
            <a:ext cx="10157775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1522402" y="1571642"/>
            <a:ext cx="10157775" cy="41568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7E7B396-D335-4AE5-AD04-58ABB4FF4C42}"/>
              </a:ext>
            </a:extLst>
          </p:cNvPr>
          <p:cNvSpPr/>
          <p:nvPr/>
        </p:nvSpPr>
        <p:spPr>
          <a:xfrm>
            <a:off x="676170" y="1189376"/>
            <a:ext cx="10137975" cy="5386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F3FE16AC-E72D-4F8D-A3A4-A7335B5EEC4D}"/>
              </a:ext>
            </a:extLst>
          </p:cNvPr>
          <p:cNvSpPr/>
          <p:nvPr/>
        </p:nvSpPr>
        <p:spPr>
          <a:xfrm>
            <a:off x="806683" y="1305833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FB1E549E-465D-4447-B9E5-999B9877F343}"/>
              </a:ext>
            </a:extLst>
          </p:cNvPr>
          <p:cNvCxnSpPr/>
          <p:nvPr/>
        </p:nvCxnSpPr>
        <p:spPr>
          <a:xfrm>
            <a:off x="1021514" y="1520830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8F0A9572-776D-487A-AB14-A2EA6FA2DAB6}"/>
              </a:ext>
            </a:extLst>
          </p:cNvPr>
          <p:cNvCxnSpPr>
            <a:cxnSpLocks/>
          </p:cNvCxnSpPr>
          <p:nvPr/>
        </p:nvCxnSpPr>
        <p:spPr>
          <a:xfrm>
            <a:off x="1522402" y="2125096"/>
            <a:ext cx="10157775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06B2762-D49A-479A-ABC2-09DFCF60FCCF}"/>
              </a:ext>
            </a:extLst>
          </p:cNvPr>
          <p:cNvCxnSpPr>
            <a:cxnSpLocks/>
          </p:cNvCxnSpPr>
          <p:nvPr/>
        </p:nvCxnSpPr>
        <p:spPr>
          <a:xfrm>
            <a:off x="1234842" y="1181837"/>
            <a:ext cx="0" cy="546152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4B79303-A166-41E9-957E-58490528EB93}"/>
              </a:ext>
            </a:extLst>
          </p:cNvPr>
          <p:cNvSpPr txBox="1"/>
          <p:nvPr/>
        </p:nvSpPr>
        <p:spPr>
          <a:xfrm>
            <a:off x="2194242" y="3523151"/>
            <a:ext cx="107064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e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스포츠 강국이며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방이 발달한 우리나라에서 많이 접해봤을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 프로그램을 구현하였습니다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최근 코로나로 인하여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방에 가기 힘든 상황인 요즘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집에서도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방의 분위기를 내고 싶은 분들을 위하여 집에서 즐기는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방이라는 기획으로 제작 하였습니다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1936269" y="2447083"/>
            <a:ext cx="552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기획의도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5DA94BD2-C26B-4E53-AD0C-20A6952ACD09}"/>
              </a:ext>
            </a:extLst>
          </p:cNvPr>
          <p:cNvCxnSpPr>
            <a:cxnSpLocks/>
          </p:cNvCxnSpPr>
          <p:nvPr/>
        </p:nvCxnSpPr>
        <p:spPr>
          <a:xfrm>
            <a:off x="1894237" y="3728728"/>
            <a:ext cx="300005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9FFBB001-737A-41B1-BABA-36B114209229}"/>
              </a:ext>
            </a:extLst>
          </p:cNvPr>
          <p:cNvSpPr/>
          <p:nvPr/>
        </p:nvSpPr>
        <p:spPr>
          <a:xfrm>
            <a:off x="9865204" y="1338766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F720443C-8E1C-4129-AECE-34CDDADE6554}"/>
              </a:ext>
            </a:extLst>
          </p:cNvPr>
          <p:cNvGrpSpPr/>
          <p:nvPr/>
        </p:nvGrpSpPr>
        <p:grpSpPr>
          <a:xfrm>
            <a:off x="10292794" y="1341066"/>
            <a:ext cx="235433" cy="232875"/>
            <a:chOff x="10206101" y="1443566"/>
            <a:chExt cx="270933" cy="270000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BA9051B9-E991-475E-84AD-0EBEBE6B1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4FB77D83-A8B7-49D7-9E27-67F0E4314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25AA69CD-7BC3-4D06-8971-3D23270EDA53}"/>
              </a:ext>
            </a:extLst>
          </p:cNvPr>
          <p:cNvCxnSpPr>
            <a:cxnSpLocks/>
          </p:cNvCxnSpPr>
          <p:nvPr/>
        </p:nvCxnSpPr>
        <p:spPr>
          <a:xfrm>
            <a:off x="1894237" y="4480568"/>
            <a:ext cx="300005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B2224EB-BF6A-4407-9D9F-4A5A4E7214F7}"/>
              </a:ext>
            </a:extLst>
          </p:cNvPr>
          <p:cNvSpPr/>
          <p:nvPr/>
        </p:nvSpPr>
        <p:spPr>
          <a:xfrm>
            <a:off x="1528234" y="1567339"/>
            <a:ext cx="10151939" cy="557757"/>
          </a:xfrm>
          <a:prstGeom prst="rect">
            <a:avLst/>
          </a:prstGeom>
          <a:solidFill>
            <a:srgbClr val="F5F1F5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167585-EC43-49C4-81A7-837814C3BE70}"/>
              </a:ext>
            </a:extLst>
          </p:cNvPr>
          <p:cNvCxnSpPr>
            <a:cxnSpLocks/>
          </p:cNvCxnSpPr>
          <p:nvPr/>
        </p:nvCxnSpPr>
        <p:spPr>
          <a:xfrm>
            <a:off x="10259212" y="1964441"/>
            <a:ext cx="312829" cy="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75BC162-9B10-4061-AD11-B08DBA41AAB7}"/>
              </a:ext>
            </a:extLst>
          </p:cNvPr>
          <p:cNvSpPr/>
          <p:nvPr/>
        </p:nvSpPr>
        <p:spPr>
          <a:xfrm>
            <a:off x="10731233" y="1729631"/>
            <a:ext cx="235434" cy="2328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CEA0FBA2-DC98-4CD8-A362-EE17E0B09A28}"/>
              </a:ext>
            </a:extLst>
          </p:cNvPr>
          <p:cNvGrpSpPr/>
          <p:nvPr/>
        </p:nvGrpSpPr>
        <p:grpSpPr>
          <a:xfrm>
            <a:off x="11158823" y="1731931"/>
            <a:ext cx="235433" cy="232875"/>
            <a:chOff x="10206101" y="1443566"/>
            <a:chExt cx="270933" cy="270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AC66833E-DD8D-49CC-9F6D-1940CC32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101" y="1443566"/>
              <a:ext cx="270933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8EF40DE5-F81C-4D7A-B348-D646B43E9C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6567" y="1443566"/>
              <a:ext cx="270000" cy="270000"/>
            </a:xfrm>
            <a:prstGeom prst="line">
              <a:avLst/>
            </a:pr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0B606A33-8254-4F30-B668-BDDAEB3FB899}"/>
              </a:ext>
            </a:extLst>
          </p:cNvPr>
          <p:cNvSpPr/>
          <p:nvPr/>
        </p:nvSpPr>
        <p:spPr>
          <a:xfrm>
            <a:off x="1528574" y="1575279"/>
            <a:ext cx="552840" cy="5386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EDD4B597-A2B3-43D4-A9D3-B025B78E62B0}"/>
              </a:ext>
            </a:extLst>
          </p:cNvPr>
          <p:cNvSpPr/>
          <p:nvPr/>
        </p:nvSpPr>
        <p:spPr>
          <a:xfrm>
            <a:off x="1679406" y="1691736"/>
            <a:ext cx="264770" cy="25393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21265F93-4748-4AAF-9A29-CCFED449E583}"/>
              </a:ext>
            </a:extLst>
          </p:cNvPr>
          <p:cNvCxnSpPr/>
          <p:nvPr/>
        </p:nvCxnSpPr>
        <p:spPr>
          <a:xfrm>
            <a:off x="1894237" y="1906733"/>
            <a:ext cx="84064" cy="9854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CF80AA8-718B-4F60-95A1-5C38DD860AA5}"/>
              </a:ext>
            </a:extLst>
          </p:cNvPr>
          <p:cNvSpPr txBox="1"/>
          <p:nvPr/>
        </p:nvSpPr>
        <p:spPr>
          <a:xfrm>
            <a:off x="2129716" y="1688301"/>
            <a:ext cx="25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Group.1.presentation.com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89FB8E51-5FFE-42F4-B192-9B9B691E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BAECC32-3C18-4FAA-BF9E-806BA9142EAE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23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BB99078-5BF9-4DAB-977F-58257EDABFC8}"/>
              </a:ext>
            </a:extLst>
          </p:cNvPr>
          <p:cNvGrpSpPr/>
          <p:nvPr/>
        </p:nvGrpSpPr>
        <p:grpSpPr>
          <a:xfrm>
            <a:off x="4144188" y="2381487"/>
            <a:ext cx="5630127" cy="1148933"/>
            <a:chOff x="4073779" y="2381487"/>
            <a:chExt cx="5630127" cy="1148933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3828C52-E8DA-4AB7-A6AE-D5A6E1B17C1C}"/>
                </a:ext>
              </a:extLst>
            </p:cNvPr>
            <p:cNvGrpSpPr/>
            <p:nvPr/>
          </p:nvGrpSpPr>
          <p:grpSpPr>
            <a:xfrm>
              <a:off x="4073779" y="2381487"/>
              <a:ext cx="1026679" cy="955011"/>
              <a:chOff x="4734558" y="1336038"/>
              <a:chExt cx="3520442" cy="3520442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="" xmlns:a16="http://schemas.microsoft.com/office/drawing/2014/main" id="{1DE3B7A6-3115-4088-9D8A-42BBF6C68C1B}"/>
                  </a:ext>
                </a:extLst>
              </p:cNvPr>
              <p:cNvSpPr/>
              <p:nvPr/>
            </p:nvSpPr>
            <p:spPr>
              <a:xfrm>
                <a:off x="4815840" y="1727200"/>
                <a:ext cx="1564639" cy="2306320"/>
              </a:xfrm>
              <a:prstGeom prst="snip2DiagRect">
                <a:avLst>
                  <a:gd name="adj1" fmla="val 0"/>
                  <a:gd name="adj2" fmla="val 2811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="" xmlns:a16="http://schemas.microsoft.com/office/drawing/2014/main" id="{35ED09CF-174B-4329-A5F0-DD5F37D1DE6B}"/>
                  </a:ext>
                </a:extLst>
              </p:cNvPr>
              <p:cNvSpPr/>
              <p:nvPr/>
            </p:nvSpPr>
            <p:spPr>
              <a:xfrm>
                <a:off x="4815840" y="2153920"/>
                <a:ext cx="3007360" cy="2062480"/>
              </a:xfrm>
              <a:prstGeom prst="snip2DiagRect">
                <a:avLst>
                  <a:gd name="adj1" fmla="val 31591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="" xmlns:a16="http://schemas.microsoft.com/office/drawing/2014/main" id="{CEB8C0DD-0D11-4C38-94AC-DB340578E575}"/>
                  </a:ext>
                </a:extLst>
              </p:cNvPr>
              <p:cNvSpPr/>
              <p:nvPr/>
            </p:nvSpPr>
            <p:spPr>
              <a:xfrm>
                <a:off x="4734558" y="2672080"/>
                <a:ext cx="3434082" cy="1808480"/>
              </a:xfrm>
              <a:prstGeom prst="parallelogram">
                <a:avLst>
                  <a:gd name="adj" fmla="val 36585"/>
                </a:avLst>
              </a:prstGeom>
              <a:solidFill>
                <a:srgbClr val="A953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9124434C-EC0D-4BD7-A527-D94457CF4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558" y="1336038"/>
                <a:ext cx="3520442" cy="3520442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69209E5-9029-4F99-890D-023367806669}"/>
                </a:ext>
              </a:extLst>
            </p:cNvPr>
            <p:cNvSpPr txBox="1"/>
            <p:nvPr/>
          </p:nvSpPr>
          <p:spPr>
            <a:xfrm>
              <a:off x="5305224" y="2474271"/>
              <a:ext cx="43986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HY얕은샘물M" panose="02030600000101010101" pitchFamily="18" charset="-127"/>
                  <a:ea typeface="HY얕은샘물M" panose="02030600000101010101" pitchFamily="18" charset="-127"/>
                  <a:cs typeface="+mn-cs"/>
                </a:rPr>
                <a:t>유사 프로그램 분석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17C2DA8-3854-4B3A-A034-6EB5170A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7139">
              <a:off x="4525836" y="2643391"/>
              <a:ext cx="887029" cy="88702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CD0F0A7-C70E-4BAE-AFBB-BA9E4511B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A5E5817-C172-4B9C-A1B2-34AA2D057EF1}"/>
              </a:ext>
            </a:extLst>
          </p:cNvPr>
          <p:cNvSpPr txBox="1"/>
          <p:nvPr/>
        </p:nvSpPr>
        <p:spPr>
          <a:xfrm>
            <a:off x="11544299" y="6258757"/>
            <a:ext cx="5204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19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CDB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C795EE5-A062-4DDE-AB0F-02A7A3BDD950}"/>
              </a:ext>
            </a:extLst>
          </p:cNvPr>
          <p:cNvSpPr/>
          <p:nvPr/>
        </p:nvSpPr>
        <p:spPr>
          <a:xfrm>
            <a:off x="376762" y="2189521"/>
            <a:ext cx="11518904" cy="4365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000" dirty="0">
              <a:solidFill>
                <a:prstClr val="black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065A153-2F88-4248-A681-C5FDC825E8FF}"/>
              </a:ext>
            </a:extLst>
          </p:cNvPr>
          <p:cNvSpPr/>
          <p:nvPr/>
        </p:nvSpPr>
        <p:spPr>
          <a:xfrm>
            <a:off x="494094" y="375092"/>
            <a:ext cx="11401572" cy="78017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FD5124A-8364-479C-A6CF-97C5B1267BA8}"/>
              </a:ext>
            </a:extLst>
          </p:cNvPr>
          <p:cNvSpPr/>
          <p:nvPr/>
        </p:nvSpPr>
        <p:spPr>
          <a:xfrm>
            <a:off x="368259" y="291203"/>
            <a:ext cx="11401572" cy="7801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57C851D-8358-4523-8019-B42D8BB1619B}"/>
              </a:ext>
            </a:extLst>
          </p:cNvPr>
          <p:cNvSpPr/>
          <p:nvPr/>
        </p:nvSpPr>
        <p:spPr>
          <a:xfrm>
            <a:off x="376762" y="302679"/>
            <a:ext cx="751681" cy="763588"/>
          </a:xfrm>
          <a:prstGeom prst="rect">
            <a:avLst/>
          </a:prstGeom>
          <a:solidFill>
            <a:srgbClr val="A9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E4C7F480-F6B5-4D05-9E46-A44FB8FBBAD9}"/>
              </a:ext>
            </a:extLst>
          </p:cNvPr>
          <p:cNvSpPr/>
          <p:nvPr/>
        </p:nvSpPr>
        <p:spPr>
          <a:xfrm>
            <a:off x="554215" y="467779"/>
            <a:ext cx="360000" cy="360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7000E53-E632-4C12-9D13-DA4F7C5B43E2}"/>
              </a:ext>
            </a:extLst>
          </p:cNvPr>
          <p:cNvSpPr txBox="1"/>
          <p:nvPr/>
        </p:nvSpPr>
        <p:spPr>
          <a:xfrm>
            <a:off x="1245776" y="437358"/>
            <a:ext cx="636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유사 프로그램 분석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D48D4A6C-EA12-4F98-A7CA-40D72EB8271D}"/>
              </a:ext>
            </a:extLst>
          </p:cNvPr>
          <p:cNvCxnSpPr/>
          <p:nvPr/>
        </p:nvCxnSpPr>
        <p:spPr>
          <a:xfrm>
            <a:off x="1131657" y="291203"/>
            <a:ext cx="0" cy="780176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667A89E-0EB4-41D2-96CA-CBEF0289B0F0}"/>
              </a:ext>
            </a:extLst>
          </p:cNvPr>
          <p:cNvCxnSpPr/>
          <p:nvPr/>
        </p:nvCxnSpPr>
        <p:spPr>
          <a:xfrm>
            <a:off x="846315" y="772579"/>
            <a:ext cx="114300" cy="139700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5538D48-7FC6-4860-B3D2-17B46D6AB07F}"/>
              </a:ext>
            </a:extLst>
          </p:cNvPr>
          <p:cNvSpPr txBox="1"/>
          <p:nvPr/>
        </p:nvSpPr>
        <p:spPr>
          <a:xfrm>
            <a:off x="467460" y="1369078"/>
            <a:ext cx="11223338" cy="707886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네티모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피카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게토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넷커맨더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멀티샵과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 같은 실제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PC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방 프로그램 기능을 알아보고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자리선택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결제화면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회원가입화면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로그인 후 화면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메뉴주문화면을 지금까지 배워온 자바와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GUI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를 접목시켜 구현 해봤습니다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EB2C0C8-44CF-41DE-91E8-3090513D0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3" t="18168" r="46216" b="23700"/>
          <a:stretch/>
        </p:blipFill>
        <p:spPr>
          <a:xfrm>
            <a:off x="727951" y="2685973"/>
            <a:ext cx="3409025" cy="2627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1F18196-3CB0-4DE9-9A40-4EC355B45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62" t="11757" r="15971" b="32035"/>
          <a:stretch/>
        </p:blipFill>
        <p:spPr>
          <a:xfrm>
            <a:off x="4643628" y="2685974"/>
            <a:ext cx="1830984" cy="26277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895F3640-D6A8-47DC-B535-45EF3E7928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32" t="21709" r="37587" b="12756"/>
          <a:stretch/>
        </p:blipFill>
        <p:spPr>
          <a:xfrm>
            <a:off x="6981264" y="2685868"/>
            <a:ext cx="4506552" cy="262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E2C5B7A-7E20-448A-A26B-726637F29D67}"/>
              </a:ext>
            </a:extLst>
          </p:cNvPr>
          <p:cNvSpPr txBox="1"/>
          <p:nvPr/>
        </p:nvSpPr>
        <p:spPr>
          <a:xfrm>
            <a:off x="752602" y="5505438"/>
            <a:ext cx="5722010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선불 결제 화면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얕은샘물M" panose="02030600000101010101" pitchFamily="18" charset="-127"/>
              <a:ea typeface="HY얕은샘물M" panose="02030600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6732D99-4D61-484D-8A73-715D7A9D5A66}"/>
              </a:ext>
            </a:extLst>
          </p:cNvPr>
          <p:cNvSpPr txBox="1"/>
          <p:nvPr/>
        </p:nvSpPr>
        <p:spPr>
          <a:xfrm>
            <a:off x="6981264" y="5505438"/>
            <a:ext cx="4506552" cy="400110"/>
          </a:xfrm>
          <a:prstGeom prst="rect">
            <a:avLst/>
          </a:prstGeom>
          <a:solidFill>
            <a:srgbClr val="F9F8F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얕은샘물M" panose="02030600000101010101" pitchFamily="18" charset="-127"/>
                <a:ea typeface="HY얕은샘물M" panose="02030600000101010101" pitchFamily="18" charset="-127"/>
                <a:cs typeface="+mn-cs"/>
              </a:rPr>
              <a:t>메인 화면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F4498AED-7F2E-43F7-A876-4DBF4A7E7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26" y1="51128" x2="24026" y2="51128"/>
                        <a14:foregroundMark x1="31818" y1="30075" x2="31818" y2="30075"/>
                        <a14:foregroundMark x1="48052" y1="21805" x2="48052" y2="21805"/>
                        <a14:foregroundMark x1="63636" y1="29323" x2="63636" y2="29323"/>
                        <a14:foregroundMark x1="70130" y1="51128" x2="70130" y2="51128"/>
                        <a14:foregroundMark x1="62987" y1="69925" x2="62987" y2="69925"/>
                        <a14:foregroundMark x1="47403" y1="76692" x2="47403" y2="76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0596" y="6019060"/>
            <a:ext cx="971404" cy="8389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0C7992B-BDB5-400A-B7E4-511D00CF2A86}"/>
              </a:ext>
            </a:extLst>
          </p:cNvPr>
          <p:cNvSpPr txBox="1"/>
          <p:nvPr/>
        </p:nvSpPr>
        <p:spPr>
          <a:xfrm>
            <a:off x="11514337" y="6258757"/>
            <a:ext cx="550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lang="ko-KR" altLang="en-US" sz="15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57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1234</Words>
  <Application>Microsoft Office PowerPoint</Application>
  <PresentationFormat>사용자 지정</PresentationFormat>
  <Paragraphs>371</Paragraphs>
  <Slides>58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예림</dc:creator>
  <cp:lastModifiedBy>Eunjung</cp:lastModifiedBy>
  <cp:revision>224</cp:revision>
  <dcterms:created xsi:type="dcterms:W3CDTF">2021-08-06T12:07:13Z</dcterms:created>
  <dcterms:modified xsi:type="dcterms:W3CDTF">2021-08-09T02:40:48Z</dcterms:modified>
</cp:coreProperties>
</file>